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6"/>
  </p:notesMasterIdLst>
  <p:sldIdLst>
    <p:sldId id="265" r:id="rId3"/>
    <p:sldId id="266" r:id="rId4"/>
    <p:sldId id="269" r:id="rId5"/>
    <p:sldId id="270" r:id="rId6"/>
    <p:sldId id="272" r:id="rId7"/>
    <p:sldId id="277" r:id="rId8"/>
    <p:sldId id="274" r:id="rId9"/>
    <p:sldId id="275" r:id="rId10"/>
    <p:sldId id="276" r:id="rId11"/>
    <p:sldId id="278" r:id="rId12"/>
    <p:sldId id="279" r:id="rId13"/>
    <p:sldId id="280"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8/01/2019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8/01/2019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s://learn.arcgis.com/en/projects/get-started-with-arcgis-onlin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2.xml.rels><?xml version="1.0" encoding="UTF-8" standalone="yes"?>
<Relationships xmlns="http://schemas.openxmlformats.org/package/2006/relationships"><Relationship Id="rId3" Type="http://schemas.openxmlformats.org/officeDocument/2006/relationships/hyperlink" Target="https://learn.arcgis.com/en/projects/get-started-with-arcgis-online/lessons/create-a-map.htm" TargetMode="Externa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hyperlink" Target="https://learn.arcgis.com/en/projects/get-started-with-arcgis-online/lessons/create-an-app.htm" TargetMode="External"/><Relationship Id="rId4" Type="http://schemas.openxmlformats.org/officeDocument/2006/relationships/hyperlink" Target="https://learn.arcgis.com/en/projects/get-started-with-arcgis-online/lessons/identify-spatial-patterns.ht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arcgis.com/home/createaccount.html" TargetMode="Externa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hyperlink" Target="https://www.arcgis.com/home/index.html" TargetMode="External"/><Relationship Id="rId4" Type="http://schemas.openxmlformats.org/officeDocument/2006/relationships/hyperlink" Target="https://www.arcgis.com/features/free-trial.html" TargetMode="Externa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hyperlink" Target="https://www.arcgis.com/home/index.html" TargetMode="External"/><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8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Learned from Online Tutorials</a:t>
            </a:r>
            <a:br>
              <a:rPr lang="en-US" sz="1600" b="1" cap="none">
                <a:effectLst>
                  <a:outerShdw blurRad="38100" dist="38100" dir="2700000" algn="tl">
                    <a:srgbClr val="000000">
                      <a:alpha val="43137"/>
                    </a:srgbClr>
                  </a:outerShdw>
                </a:effectLst>
              </a:rPr>
            </a:br>
            <a:endParaRPr lang="en-US" sz="1600" b="1" cap="none">
              <a:effectLst>
                <a:outerShdw blurRad="38100" dist="38100" dir="2700000" algn="tl">
                  <a:srgbClr val="000000">
                    <a:alpha val="43137"/>
                  </a:srgbClr>
                </a:outerShdw>
              </a:effectLst>
            </a:endParaRPr>
          </a:p>
          <a:p>
            <a:r>
              <a:rPr lang="en-US" sz="1600" b="1" cap="none">
                <a:effectLst>
                  <a:outerShdw blurRad="38100" dist="38100" dir="2700000" algn="tl">
                    <a:srgbClr val="000000">
                      <a:alpha val="43137"/>
                    </a:srgbClr>
                  </a:outerShdw>
                </a:effectLst>
              </a:rPr>
              <a:t>Ref: </a:t>
            </a:r>
            <a:r>
              <a:rPr lang="en-US" sz="1600" b="1" cap="none">
                <a:effectLst>
                  <a:outerShdw blurRad="38100" dist="38100" dir="2700000" algn="tl">
                    <a:srgbClr val="000000">
                      <a:alpha val="43137"/>
                    </a:srgbClr>
                  </a:outerShdw>
                </a:effectLst>
                <a:hlinkClick r:id="rId2"/>
              </a:rPr>
              <a:t>https://learn.arcgis.com/en/projects/get-started-with-arcgis-online/</a:t>
            </a:r>
            <a:endParaRPr lang="en-AU" sz="1600" b="1" cap="none">
              <a:effectLst>
                <a:outerShdw blurRad="38100" dist="38100" dir="2700000" algn="tl">
                  <a:srgbClr val="000000">
                    <a:alpha val="43137"/>
                  </a:srgbClr>
                </a:outerShdw>
              </a:effectLst>
            </a:endParaRPr>
          </a:p>
          <a:p>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3181739" y="5197151"/>
            <a:ext cx="6064898" cy="830997"/>
          </a:xfrm>
          <a:prstGeom prst="rect">
            <a:avLst/>
          </a:prstGeom>
          <a:noFill/>
          <a:ln w="3175">
            <a:solidFill>
              <a:schemeClr val="tx1"/>
            </a:solidFill>
          </a:ln>
        </p:spPr>
        <p:txBody>
          <a:bodyPr wrap="square" rtlCol="0">
            <a:spAutoFit/>
          </a:bodyPr>
          <a:lstStyle/>
          <a:p>
            <a:pPr algn="just"/>
            <a:r>
              <a:rPr lang="en-US" sz="12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12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1200">
                <a:solidFill>
                  <a:schemeClr val="bg1">
                    <a:lumMod val="50000"/>
                  </a:schemeClr>
                </a:solidFill>
                <a:latin typeface="Calibri" panose="020F0502020204030204" pitchFamily="34" charset="0"/>
                <a:cs typeface="Calibri" panose="020F0502020204030204" pitchFamily="34" charset="0"/>
                <a:hlinkClick r:id="rId3"/>
              </a:rPr>
              <a:t>ESRI</a:t>
            </a:r>
            <a:endParaRPr lang="en-AU" sz="12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7977"/>
    </mc:Choice>
    <mc:Fallback xmlns="">
      <p:transition spd="slow" advTm="797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extLst>
      <p:ext uri="{BB962C8B-B14F-4D97-AF65-F5344CB8AC3E}">
        <p14:creationId xmlns:p14="http://schemas.microsoft.com/office/powerpoint/2010/main" val="451244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extLst>
      <p:ext uri="{BB962C8B-B14F-4D97-AF65-F5344CB8AC3E}">
        <p14:creationId xmlns:p14="http://schemas.microsoft.com/office/powerpoint/2010/main" val="1460989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Tree>
    <p:extLst>
      <p:ext uri="{BB962C8B-B14F-4D97-AF65-F5344CB8AC3E}">
        <p14:creationId xmlns:p14="http://schemas.microsoft.com/office/powerpoint/2010/main" val="3989994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5361"/>
    </mc:Choice>
    <mc:Fallback xmlns="">
      <p:transition spd="slow" advTm="536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graphicFrame>
        <p:nvGraphicFramePr>
          <p:cNvPr id="2" name="Table 1">
            <a:extLst>
              <a:ext uri="{FF2B5EF4-FFF2-40B4-BE49-F238E27FC236}">
                <a16:creationId xmlns:a16="http://schemas.microsoft.com/office/drawing/2014/main" id="{4678473D-203D-4466-B37B-D006E7CC602B}"/>
              </a:ext>
            </a:extLst>
          </p:cNvPr>
          <p:cNvGraphicFramePr>
            <a:graphicFrameLocks noGrp="1"/>
          </p:cNvGraphicFramePr>
          <p:nvPr>
            <p:extLst>
              <p:ext uri="{D42A27DB-BD31-4B8C-83A1-F6EECF244321}">
                <p14:modId xmlns:p14="http://schemas.microsoft.com/office/powerpoint/2010/main" val="806168011"/>
              </p:ext>
            </p:extLst>
          </p:nvPr>
        </p:nvGraphicFramePr>
        <p:xfrm>
          <a:off x="1581150" y="1774092"/>
          <a:ext cx="10274787" cy="3081837"/>
        </p:xfrm>
        <a:graphic>
          <a:graphicData uri="http://schemas.openxmlformats.org/drawingml/2006/table">
            <a:tbl>
              <a:tblPr/>
              <a:tblGrid>
                <a:gridCol w="3424929">
                  <a:extLst>
                    <a:ext uri="{9D8B030D-6E8A-4147-A177-3AD203B41FA5}">
                      <a16:colId xmlns:a16="http://schemas.microsoft.com/office/drawing/2014/main" val="2627052330"/>
                    </a:ext>
                  </a:extLst>
                </a:gridCol>
                <a:gridCol w="3424929">
                  <a:extLst>
                    <a:ext uri="{9D8B030D-6E8A-4147-A177-3AD203B41FA5}">
                      <a16:colId xmlns:a16="http://schemas.microsoft.com/office/drawing/2014/main" val="1109486369"/>
                    </a:ext>
                  </a:extLst>
                </a:gridCol>
                <a:gridCol w="3424929">
                  <a:extLst>
                    <a:ext uri="{9D8B030D-6E8A-4147-A177-3AD203B41FA5}">
                      <a16:colId xmlns:a16="http://schemas.microsoft.com/office/drawing/2014/main" val="39795398"/>
                    </a:ext>
                  </a:extLst>
                </a:gridCol>
              </a:tblGrid>
              <a:tr h="898869">
                <a:tc>
                  <a:txBody>
                    <a:bodyPr/>
                    <a:lstStyle/>
                    <a:p>
                      <a:r>
                        <a:rPr lang="en-AU" b="0" u="none" strike="noStrike">
                          <a:solidFill>
                            <a:srgbClr val="0074B8"/>
                          </a:solidFill>
                          <a:effectLst/>
                          <a:hlinkClick r:id="rId3"/>
                        </a:rPr>
                        <a:t>Create a map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US" b="0">
                          <a:effectLst/>
                        </a:rPr>
                        <a:t>Create a map showing evacuation routes in Houston.</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r>
                        <a:rPr lang="en-AU" b="0">
                          <a:effectLst/>
                        </a:rPr>
                        <a:t>10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extLst>
                  <a:ext uri="{0D108BD9-81ED-4DB2-BD59-A6C34878D82A}">
                    <a16:rowId xmlns:a16="http://schemas.microsoft.com/office/drawing/2014/main" val="1772017276"/>
                  </a:ext>
                </a:extLst>
              </a:tr>
              <a:tr h="1284099">
                <a:tc>
                  <a:txBody>
                    <a:bodyPr/>
                    <a:lstStyle/>
                    <a:p>
                      <a:r>
                        <a:rPr lang="en-AU" b="0" u="none" strike="noStrike">
                          <a:solidFill>
                            <a:srgbClr val="005E95"/>
                          </a:solidFill>
                          <a:effectLst/>
                          <a:hlinkClick r:id="rId4"/>
                        </a:rPr>
                        <a:t>Identify spatial patterns</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US" b="0">
                          <a:effectLst/>
                        </a:rPr>
                        <a:t>Use smart mapping and pop-ups to determine areas with low vehicle ownership.</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tc>
                  <a:txBody>
                    <a:bodyPr/>
                    <a:lstStyle/>
                    <a:p>
                      <a:r>
                        <a:rPr lang="en-AU" b="0">
                          <a:effectLst/>
                        </a:rPr>
                        <a:t>20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8F8F8"/>
                    </a:solidFill>
                  </a:tcPr>
                </a:tc>
                <a:extLst>
                  <a:ext uri="{0D108BD9-81ED-4DB2-BD59-A6C34878D82A}">
                    <a16:rowId xmlns:a16="http://schemas.microsoft.com/office/drawing/2014/main" val="3071759084"/>
                  </a:ext>
                </a:extLst>
              </a:tr>
              <a:tr h="898869">
                <a:tc>
                  <a:txBody>
                    <a:bodyPr/>
                    <a:lstStyle/>
                    <a:p>
                      <a:r>
                        <a:rPr lang="en-AU" b="0" u="none" strike="noStrike">
                          <a:solidFill>
                            <a:srgbClr val="0074B8"/>
                          </a:solidFill>
                          <a:effectLst/>
                          <a:hlinkClick r:id="rId5"/>
                        </a:rPr>
                        <a:t>Create an app</a:t>
                      </a:r>
                      <a:endParaRPr lang="en-AU" b="0">
                        <a:effectLst/>
                      </a:endParaRP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US" b="0">
                          <a:effectLst/>
                        </a:rPr>
                        <a:t>Configure a web app to share your findings with others.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tc>
                  <a:txBody>
                    <a:bodyPr/>
                    <a:lstStyle/>
                    <a:p>
                      <a:r>
                        <a:rPr lang="en-AU" b="0">
                          <a:effectLst/>
                        </a:rPr>
                        <a:t>15 minutes</a:t>
                      </a:r>
                    </a:p>
                  </a:txBody>
                  <a:tcPr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86195847"/>
                  </a:ext>
                </a:extLst>
              </a:tr>
            </a:tbl>
          </a:graphicData>
        </a:graphic>
      </p:graphicFrame>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spd="slow" advTm="1134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134BD8A-D910-46B2-B9E6-9A0D989364A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B3168CA3-72B5-4E2C-B9E7-D9F9C472238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Sign Up and Sign In</a:t>
            </a:r>
          </a:p>
        </p:txBody>
      </p:sp>
      <p:sp>
        <p:nvSpPr>
          <p:cNvPr id="6" name="TextBox 5">
            <a:extLst>
              <a:ext uri="{FF2B5EF4-FFF2-40B4-BE49-F238E27FC236}">
                <a16:creationId xmlns:a16="http://schemas.microsoft.com/office/drawing/2014/main" id="{032DE5D2-346F-4899-9C9B-5C260733C79B}"/>
              </a:ext>
            </a:extLst>
          </p:cNvPr>
          <p:cNvSpPr txBox="1"/>
          <p:nvPr/>
        </p:nvSpPr>
        <p:spPr>
          <a:xfrm>
            <a:off x="1026369" y="1138335"/>
            <a:ext cx="10375640"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create a map that shows hurricane evacuation routes in Houston, Texas. First, you'll create a new map and locate Houston, Texas. Then, you'll add a map layer that shows evacuation routes. Lastly, you'll change the way your map and layers look to better display the data.</a:t>
            </a:r>
          </a:p>
        </p:txBody>
      </p:sp>
      <p:sp>
        <p:nvSpPr>
          <p:cNvPr id="7" name="Rectangle 6">
            <a:extLst>
              <a:ext uri="{FF2B5EF4-FFF2-40B4-BE49-F238E27FC236}">
                <a16:creationId xmlns:a16="http://schemas.microsoft.com/office/drawing/2014/main" id="{8A88BC02-015C-48BB-882A-32407F79C2C7}"/>
              </a:ext>
            </a:extLst>
          </p:cNvPr>
          <p:cNvSpPr/>
          <p:nvPr/>
        </p:nvSpPr>
        <p:spPr>
          <a:xfrm>
            <a:off x="1026369" y="1638529"/>
            <a:ext cx="10371911"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If you don't have an ArcGIS account, you can sign up for a free </a:t>
            </a:r>
            <a:r>
              <a:rPr lang="en-US" sz="1200">
                <a:latin typeface="Calibri" panose="020F0502020204030204" pitchFamily="34" charset="0"/>
                <a:cs typeface="Calibri" panose="020F0502020204030204" pitchFamily="34" charset="0"/>
                <a:hlinkClick r:id="rId3"/>
              </a:rPr>
              <a:t>public account</a:t>
            </a:r>
            <a:r>
              <a:rPr lang="en-US" sz="1200">
                <a:latin typeface="Calibri" panose="020F0502020204030204" pitchFamily="34" charset="0"/>
                <a:cs typeface="Calibri" panose="020F0502020204030204" pitchFamily="34" charset="0"/>
              </a:rPr>
              <a:t> or an </a:t>
            </a:r>
            <a:r>
              <a:rPr lang="en-US" sz="1200">
                <a:latin typeface="Calibri" panose="020F0502020204030204" pitchFamily="34" charset="0"/>
                <a:cs typeface="Calibri" panose="020F0502020204030204" pitchFamily="34" charset="0"/>
                <a:hlinkClick r:id="rId4"/>
              </a:rPr>
              <a:t>ArcGIS free trial</a:t>
            </a:r>
            <a:r>
              <a:rPr lang="en-US" sz="1200">
                <a:latin typeface="Calibri" panose="020F0502020204030204" pitchFamily="34" charset="0"/>
                <a:cs typeface="Calibri" panose="020F0502020204030204" pitchFamily="34" charset="0"/>
              </a:rPr>
              <a:t>.</a:t>
            </a:r>
            <a:endParaRPr lang="en-AU" sz="12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998738DC-9F68-4A99-B45C-9830260237FD}"/>
              </a:ext>
            </a:extLst>
          </p:cNvPr>
          <p:cNvPicPr>
            <a:picLocks noChangeAspect="1"/>
          </p:cNvPicPr>
          <p:nvPr/>
        </p:nvPicPr>
        <p:blipFill>
          <a:blip r:embed="rId5"/>
          <a:stretch>
            <a:fillRect/>
          </a:stretch>
        </p:blipFill>
        <p:spPr>
          <a:xfrm>
            <a:off x="8575218" y="1963538"/>
            <a:ext cx="2832133" cy="2655994"/>
          </a:xfrm>
          <a:prstGeom prst="rect">
            <a:avLst/>
          </a:prstGeom>
        </p:spPr>
      </p:pic>
      <p:pic>
        <p:nvPicPr>
          <p:cNvPr id="14" name="Picture 13">
            <a:extLst>
              <a:ext uri="{FF2B5EF4-FFF2-40B4-BE49-F238E27FC236}">
                <a16:creationId xmlns:a16="http://schemas.microsoft.com/office/drawing/2014/main" id="{C6F3A066-7C12-4EAE-87D8-B18E3115D080}"/>
              </a:ext>
            </a:extLst>
          </p:cNvPr>
          <p:cNvPicPr>
            <a:picLocks noChangeAspect="1"/>
          </p:cNvPicPr>
          <p:nvPr/>
        </p:nvPicPr>
        <p:blipFill>
          <a:blip r:embed="rId6"/>
          <a:stretch>
            <a:fillRect/>
          </a:stretch>
        </p:blipFill>
        <p:spPr>
          <a:xfrm>
            <a:off x="5019476" y="3534931"/>
            <a:ext cx="3527277" cy="2310827"/>
          </a:xfrm>
          <a:prstGeom prst="rect">
            <a:avLst/>
          </a:prstGeom>
        </p:spPr>
      </p:pic>
      <p:grpSp>
        <p:nvGrpSpPr>
          <p:cNvPr id="32" name="Group 31">
            <a:extLst>
              <a:ext uri="{FF2B5EF4-FFF2-40B4-BE49-F238E27FC236}">
                <a16:creationId xmlns:a16="http://schemas.microsoft.com/office/drawing/2014/main" id="{0D02E04A-0534-4262-9D79-59E5BC419F38}"/>
              </a:ext>
            </a:extLst>
          </p:cNvPr>
          <p:cNvGrpSpPr/>
          <p:nvPr/>
        </p:nvGrpSpPr>
        <p:grpSpPr>
          <a:xfrm>
            <a:off x="1026368" y="3846024"/>
            <a:ext cx="3977552" cy="1023425"/>
            <a:chOff x="1045029" y="3790046"/>
            <a:chExt cx="3977552" cy="1023425"/>
          </a:xfrm>
        </p:grpSpPr>
        <p:pic>
          <p:nvPicPr>
            <p:cNvPr id="18" name="Picture 17">
              <a:extLst>
                <a:ext uri="{FF2B5EF4-FFF2-40B4-BE49-F238E27FC236}">
                  <a16:creationId xmlns:a16="http://schemas.microsoft.com/office/drawing/2014/main" id="{D1C1D0F1-2F98-4A7C-A0CC-DB1C16EC2752}"/>
                </a:ext>
              </a:extLst>
            </p:cNvPr>
            <p:cNvPicPr>
              <a:picLocks noChangeAspect="1"/>
            </p:cNvPicPr>
            <p:nvPr/>
          </p:nvPicPr>
          <p:blipFill>
            <a:blip r:embed="rId7"/>
            <a:stretch>
              <a:fillRect/>
            </a:stretch>
          </p:blipFill>
          <p:spPr>
            <a:xfrm>
              <a:off x="1045029" y="3790046"/>
              <a:ext cx="3972894" cy="1023425"/>
            </a:xfrm>
            <a:prstGeom prst="rect">
              <a:avLst/>
            </a:prstGeom>
          </p:spPr>
        </p:pic>
        <p:sp>
          <p:nvSpPr>
            <p:cNvPr id="19" name="Rectangle 18">
              <a:extLst>
                <a:ext uri="{FF2B5EF4-FFF2-40B4-BE49-F238E27FC236}">
                  <a16:creationId xmlns:a16="http://schemas.microsoft.com/office/drawing/2014/main" id="{0848408B-F917-4BAA-BDBA-D1EE3AFDDD60}"/>
                </a:ext>
              </a:extLst>
            </p:cNvPr>
            <p:cNvSpPr/>
            <p:nvPr/>
          </p:nvSpPr>
          <p:spPr>
            <a:xfrm>
              <a:off x="4705340" y="3799374"/>
              <a:ext cx="317241"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0" name="Picture 19">
            <a:extLst>
              <a:ext uri="{FF2B5EF4-FFF2-40B4-BE49-F238E27FC236}">
                <a16:creationId xmlns:a16="http://schemas.microsoft.com/office/drawing/2014/main" id="{EF2CDA2E-9B3C-4EF6-B073-DC76031D6ACA}"/>
              </a:ext>
            </a:extLst>
          </p:cNvPr>
          <p:cNvPicPr>
            <a:picLocks noChangeAspect="1"/>
          </p:cNvPicPr>
          <p:nvPr/>
        </p:nvPicPr>
        <p:blipFill>
          <a:blip r:embed="rId8"/>
          <a:stretch>
            <a:fillRect/>
          </a:stretch>
        </p:blipFill>
        <p:spPr>
          <a:xfrm>
            <a:off x="5017923" y="1963538"/>
            <a:ext cx="3538248" cy="1549411"/>
          </a:xfrm>
          <a:prstGeom prst="rect">
            <a:avLst/>
          </a:prstGeom>
        </p:spPr>
      </p:pic>
      <p:grpSp>
        <p:nvGrpSpPr>
          <p:cNvPr id="33" name="Group 32">
            <a:extLst>
              <a:ext uri="{FF2B5EF4-FFF2-40B4-BE49-F238E27FC236}">
                <a16:creationId xmlns:a16="http://schemas.microsoft.com/office/drawing/2014/main" id="{FF4CDFA2-B711-45EC-A1C1-0805FF3C79AA}"/>
              </a:ext>
            </a:extLst>
          </p:cNvPr>
          <p:cNvGrpSpPr/>
          <p:nvPr/>
        </p:nvGrpSpPr>
        <p:grpSpPr>
          <a:xfrm>
            <a:off x="1026368" y="4940815"/>
            <a:ext cx="3988400" cy="909804"/>
            <a:chOff x="1029523" y="4922153"/>
            <a:chExt cx="3988400" cy="909804"/>
          </a:xfrm>
        </p:grpSpPr>
        <p:pic>
          <p:nvPicPr>
            <p:cNvPr id="21" name="Picture 20">
              <a:extLst>
                <a:ext uri="{FF2B5EF4-FFF2-40B4-BE49-F238E27FC236}">
                  <a16:creationId xmlns:a16="http://schemas.microsoft.com/office/drawing/2014/main" id="{9DACA683-D464-43BB-A422-9CB163A4BEC9}"/>
                </a:ext>
              </a:extLst>
            </p:cNvPr>
            <p:cNvPicPr>
              <a:picLocks noChangeAspect="1"/>
            </p:cNvPicPr>
            <p:nvPr/>
          </p:nvPicPr>
          <p:blipFill>
            <a:blip r:embed="rId9"/>
            <a:stretch>
              <a:fillRect/>
            </a:stretch>
          </p:blipFill>
          <p:spPr>
            <a:xfrm>
              <a:off x="1029523" y="4922613"/>
              <a:ext cx="3988400" cy="909344"/>
            </a:xfrm>
            <a:prstGeom prst="rect">
              <a:avLst/>
            </a:prstGeom>
          </p:spPr>
        </p:pic>
        <p:sp>
          <p:nvSpPr>
            <p:cNvPr id="26" name="Rectangle 25">
              <a:extLst>
                <a:ext uri="{FF2B5EF4-FFF2-40B4-BE49-F238E27FC236}">
                  <a16:creationId xmlns:a16="http://schemas.microsoft.com/office/drawing/2014/main" id="{2143CFD0-C61C-42DD-925C-82D110CEB769}"/>
                </a:ext>
              </a:extLst>
            </p:cNvPr>
            <p:cNvSpPr/>
            <p:nvPr/>
          </p:nvSpPr>
          <p:spPr>
            <a:xfrm>
              <a:off x="4427447" y="4922153"/>
              <a:ext cx="562012" cy="188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3261F5B2-30F0-4883-9344-4A533BDCB6C7}"/>
                </a:ext>
              </a:extLst>
            </p:cNvPr>
            <p:cNvSpPr/>
            <p:nvPr/>
          </p:nvSpPr>
          <p:spPr>
            <a:xfrm>
              <a:off x="1791477" y="4925194"/>
              <a:ext cx="317241" cy="1418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8" name="TextBox 27">
            <a:extLst>
              <a:ext uri="{FF2B5EF4-FFF2-40B4-BE49-F238E27FC236}">
                <a16:creationId xmlns:a16="http://schemas.microsoft.com/office/drawing/2014/main" id="{C18F475D-A0E4-4A4D-A5D7-61EB89C1DB42}"/>
              </a:ext>
            </a:extLst>
          </p:cNvPr>
          <p:cNvSpPr txBox="1"/>
          <p:nvPr/>
        </p:nvSpPr>
        <p:spPr>
          <a:xfrm>
            <a:off x="1026369" y="1959353"/>
            <a:ext cx="3928188"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Up: </a:t>
            </a:r>
            <a:r>
              <a:rPr lang="en-US" sz="1200">
                <a:latin typeface="Calibri" panose="020F0502020204030204" pitchFamily="34" charset="0"/>
                <a:cs typeface="Calibri" panose="020F0502020204030204" pitchFamily="34" charset="0"/>
                <a:hlinkClick r:id="rId3"/>
              </a:rPr>
              <a:t>https://www.arcgis.com/home/createaccount.html</a:t>
            </a:r>
            <a:endParaRPr lang="en-US" sz="1200">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B4EC5750-45C0-494A-9FDD-E0B01BC21F4F}"/>
              </a:ext>
            </a:extLst>
          </p:cNvPr>
          <p:cNvSpPr txBox="1"/>
          <p:nvPr/>
        </p:nvSpPr>
        <p:spPr>
          <a:xfrm>
            <a:off x="1026368" y="3536299"/>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10"/>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sp>
        <p:nvSpPr>
          <p:cNvPr id="34" name="Rectangle: Rounded Corners 33">
            <a:extLst>
              <a:ext uri="{FF2B5EF4-FFF2-40B4-BE49-F238E27FC236}">
                <a16:creationId xmlns:a16="http://schemas.microsoft.com/office/drawing/2014/main" id="{E97C1ABE-3D78-4A02-9457-F0BFA06CD73E}"/>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Create a Map</a:t>
            </a:r>
            <a:endParaRPr lang="en-AU"/>
          </a:p>
        </p:txBody>
      </p:sp>
    </p:spTree>
    <p:custDataLst>
      <p:tags r:id="rId1"/>
    </p:custDataLst>
    <p:extLst>
      <p:ext uri="{BB962C8B-B14F-4D97-AF65-F5344CB8AC3E}">
        <p14:creationId xmlns:p14="http://schemas.microsoft.com/office/powerpoint/2010/main" val="4016404812"/>
      </p:ext>
    </p:extLst>
  </p:cSld>
  <p:clrMapOvr>
    <a:masterClrMapping/>
  </p:clrMapOvr>
  <mc:AlternateContent xmlns:mc="http://schemas.openxmlformats.org/markup-compatibility/2006" xmlns:p14="http://schemas.microsoft.com/office/powerpoint/2010/main">
    <mc:Choice Requires="p14">
      <p:transition spd="slow" p14:dur="2000" advTm="52618"/>
    </mc:Choice>
    <mc:Fallback xmlns="">
      <p:transition spd="slow" advTm="52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randombar(horizontal)">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animBg="1"/>
      <p:bldP spid="31"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a:extLst>
              <a:ext uri="{FF2B5EF4-FFF2-40B4-BE49-F238E27FC236}">
                <a16:creationId xmlns:a16="http://schemas.microsoft.com/office/drawing/2014/main" id="{E6CB71EC-6B71-484F-B9A7-C2893ED5D78F}"/>
              </a:ext>
            </a:extLst>
          </p:cNvPr>
          <p:cNvSpPr/>
          <p:nvPr/>
        </p:nvSpPr>
        <p:spPr>
          <a:xfrm>
            <a:off x="3596951" y="1082670"/>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F1419731-1C5A-47D8-9CCE-A6500340F67B}"/>
              </a:ext>
            </a:extLst>
          </p:cNvPr>
          <p:cNvSpPr/>
          <p:nvPr/>
        </p:nvSpPr>
        <p:spPr>
          <a:xfrm>
            <a:off x="3520751" y="1021848"/>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3E067B3C-8444-4F81-AA47-28D5A9D197C8}"/>
              </a:ext>
            </a:extLst>
          </p:cNvPr>
          <p:cNvPicPr>
            <a:picLocks noChangeAspect="1"/>
          </p:cNvPicPr>
          <p:nvPr/>
        </p:nvPicPr>
        <p:blipFill>
          <a:blip r:embed="rId3"/>
          <a:stretch>
            <a:fillRect/>
          </a:stretch>
        </p:blipFill>
        <p:spPr>
          <a:xfrm>
            <a:off x="466044" y="969095"/>
            <a:ext cx="6296025" cy="361950"/>
          </a:xfrm>
          <a:prstGeom prst="rect">
            <a:avLst/>
          </a:prstGeom>
        </p:spPr>
      </p:pic>
      <p:sp>
        <p:nvSpPr>
          <p:cNvPr id="4" name="Slide Number Placeholder 3">
            <a:extLst>
              <a:ext uri="{FF2B5EF4-FFF2-40B4-BE49-F238E27FC236}">
                <a16:creationId xmlns:a16="http://schemas.microsoft.com/office/drawing/2014/main" id="{E8963491-F5F6-4184-B57A-BEF534CCAA50}"/>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9538E0CE-A74F-4C2C-A8B7-96B6048AC0D9}"/>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Create a Map</a:t>
            </a:r>
          </a:p>
        </p:txBody>
      </p:sp>
      <p:sp>
        <p:nvSpPr>
          <p:cNvPr id="7" name="Rectangle 6">
            <a:extLst>
              <a:ext uri="{FF2B5EF4-FFF2-40B4-BE49-F238E27FC236}">
                <a16:creationId xmlns:a16="http://schemas.microsoft.com/office/drawing/2014/main" id="{CB34D096-0F00-4FA2-9E93-9EA22C4A4E1F}"/>
              </a:ext>
            </a:extLst>
          </p:cNvPr>
          <p:cNvSpPr/>
          <p:nvPr/>
        </p:nvSpPr>
        <p:spPr>
          <a:xfrm>
            <a:off x="3415004" y="979715"/>
            <a:ext cx="475861"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BBFCCC7-066E-4221-8B93-599B326CC252}"/>
              </a:ext>
            </a:extLst>
          </p:cNvPr>
          <p:cNvPicPr>
            <a:picLocks noChangeAspect="1"/>
          </p:cNvPicPr>
          <p:nvPr/>
        </p:nvPicPr>
        <p:blipFill>
          <a:blip r:embed="rId4"/>
          <a:stretch>
            <a:fillRect/>
          </a:stretch>
        </p:blipFill>
        <p:spPr>
          <a:xfrm>
            <a:off x="3372533" y="1453637"/>
            <a:ext cx="5744589" cy="400050"/>
          </a:xfrm>
          <a:prstGeom prst="rect">
            <a:avLst/>
          </a:prstGeom>
        </p:spPr>
      </p:pic>
      <p:pic>
        <p:nvPicPr>
          <p:cNvPr id="15" name="Picture 14">
            <a:extLst>
              <a:ext uri="{FF2B5EF4-FFF2-40B4-BE49-F238E27FC236}">
                <a16:creationId xmlns:a16="http://schemas.microsoft.com/office/drawing/2014/main" id="{AD5C594C-1981-4907-8BEA-C7788A1F9988}"/>
              </a:ext>
            </a:extLst>
          </p:cNvPr>
          <p:cNvPicPr>
            <a:picLocks noChangeAspect="1"/>
          </p:cNvPicPr>
          <p:nvPr/>
        </p:nvPicPr>
        <p:blipFill>
          <a:blip r:embed="rId5"/>
          <a:stretch>
            <a:fillRect/>
          </a:stretch>
        </p:blipFill>
        <p:spPr>
          <a:xfrm>
            <a:off x="3372533" y="2083643"/>
            <a:ext cx="3800475" cy="1085850"/>
          </a:xfrm>
          <a:prstGeom prst="rect">
            <a:avLst/>
          </a:prstGeom>
        </p:spPr>
      </p:pic>
      <p:pic>
        <p:nvPicPr>
          <p:cNvPr id="16" name="Picture 15">
            <a:extLst>
              <a:ext uri="{FF2B5EF4-FFF2-40B4-BE49-F238E27FC236}">
                <a16:creationId xmlns:a16="http://schemas.microsoft.com/office/drawing/2014/main" id="{00893A87-6293-4CBD-A78C-368ED66EBFB3}"/>
              </a:ext>
            </a:extLst>
          </p:cNvPr>
          <p:cNvPicPr>
            <a:picLocks noChangeAspect="1"/>
          </p:cNvPicPr>
          <p:nvPr/>
        </p:nvPicPr>
        <p:blipFill>
          <a:blip r:embed="rId6"/>
          <a:stretch>
            <a:fillRect/>
          </a:stretch>
        </p:blipFill>
        <p:spPr>
          <a:xfrm>
            <a:off x="3366112" y="3275628"/>
            <a:ext cx="2847975" cy="2228850"/>
          </a:xfrm>
          <a:prstGeom prst="rect">
            <a:avLst/>
          </a:prstGeom>
        </p:spPr>
      </p:pic>
      <p:pic>
        <p:nvPicPr>
          <p:cNvPr id="17" name="Picture 16">
            <a:extLst>
              <a:ext uri="{FF2B5EF4-FFF2-40B4-BE49-F238E27FC236}">
                <a16:creationId xmlns:a16="http://schemas.microsoft.com/office/drawing/2014/main" id="{4BE6AC0C-8937-4046-9965-4F44B3932B40}"/>
              </a:ext>
            </a:extLst>
          </p:cNvPr>
          <p:cNvPicPr>
            <a:picLocks noChangeAspect="1"/>
          </p:cNvPicPr>
          <p:nvPr/>
        </p:nvPicPr>
        <p:blipFill>
          <a:blip r:embed="rId7"/>
          <a:stretch>
            <a:fillRect/>
          </a:stretch>
        </p:blipFill>
        <p:spPr>
          <a:xfrm>
            <a:off x="7281555" y="1903256"/>
            <a:ext cx="3086100" cy="2238375"/>
          </a:xfrm>
          <a:prstGeom prst="rect">
            <a:avLst/>
          </a:prstGeom>
        </p:spPr>
      </p:pic>
      <p:pic>
        <p:nvPicPr>
          <p:cNvPr id="20" name="Picture 19">
            <a:extLst>
              <a:ext uri="{FF2B5EF4-FFF2-40B4-BE49-F238E27FC236}">
                <a16:creationId xmlns:a16="http://schemas.microsoft.com/office/drawing/2014/main" id="{CA4E0B95-D9E1-4770-B591-71C26EAC9B32}"/>
              </a:ext>
            </a:extLst>
          </p:cNvPr>
          <p:cNvPicPr>
            <a:picLocks noChangeAspect="1"/>
          </p:cNvPicPr>
          <p:nvPr/>
        </p:nvPicPr>
        <p:blipFill>
          <a:blip r:embed="rId8"/>
          <a:stretch>
            <a:fillRect/>
          </a:stretch>
        </p:blipFill>
        <p:spPr>
          <a:xfrm>
            <a:off x="6757431" y="969098"/>
            <a:ext cx="2359691" cy="363600"/>
          </a:xfrm>
          <a:prstGeom prst="rect">
            <a:avLst/>
          </a:prstGeom>
        </p:spPr>
      </p:pic>
      <p:sp>
        <p:nvSpPr>
          <p:cNvPr id="21" name="TextBox 20">
            <a:extLst>
              <a:ext uri="{FF2B5EF4-FFF2-40B4-BE49-F238E27FC236}">
                <a16:creationId xmlns:a16="http://schemas.microsoft.com/office/drawing/2014/main" id="{7098EBBE-80F9-42F3-9566-7AD9945825AA}"/>
              </a:ext>
            </a:extLst>
          </p:cNvPr>
          <p:cNvSpPr txBox="1"/>
          <p:nvPr/>
        </p:nvSpPr>
        <p:spPr>
          <a:xfrm>
            <a:off x="458393" y="4292084"/>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Click ‘Map’ and zoom to USA</a:t>
            </a:r>
            <a:endParaRPr lang="en-AU" sz="12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8D40EEB9-09FE-4103-80A6-9661EA57A374}"/>
              </a:ext>
            </a:extLst>
          </p:cNvPr>
          <p:cNvSpPr txBox="1"/>
          <p:nvPr/>
        </p:nvSpPr>
        <p:spPr>
          <a:xfrm>
            <a:off x="458393" y="4531547"/>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Search for ‘Houston’</a:t>
            </a:r>
            <a:endParaRPr lang="en-AU" sz="12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659784CE-D81C-495C-BAC2-D01A8E826F75}"/>
              </a:ext>
            </a:extLst>
          </p:cNvPr>
          <p:cNvSpPr txBox="1"/>
          <p:nvPr/>
        </p:nvSpPr>
        <p:spPr>
          <a:xfrm>
            <a:off x="458393" y="4789666"/>
            <a:ext cx="5223950"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Dismiss the ‘Search result’ box</a:t>
            </a:r>
            <a:endParaRPr lang="en-AU" sz="120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82868961-8F85-41DB-A86C-6AD721959D32}"/>
              </a:ext>
            </a:extLst>
          </p:cNvPr>
          <p:cNvSpPr txBox="1"/>
          <p:nvPr/>
        </p:nvSpPr>
        <p:spPr>
          <a:xfrm>
            <a:off x="458393" y="5272392"/>
            <a:ext cx="261400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Click ‘Add | Browse Living…’</a:t>
            </a:r>
            <a:endParaRPr lang="en-AU" sz="110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68A4B6F4-772E-41AE-9FB1-E82D45D55F15}"/>
              </a:ext>
            </a:extLst>
          </p:cNvPr>
          <p:cNvSpPr txBox="1"/>
          <p:nvPr/>
        </p:nvSpPr>
        <p:spPr>
          <a:xfrm>
            <a:off x="458393" y="5701076"/>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7. Click the Add button (+)</a:t>
            </a:r>
            <a:endParaRPr lang="en-AU" sz="120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A3D7415C-F7DE-4EDB-8145-72B0FFACB35B}"/>
              </a:ext>
            </a:extLst>
          </p:cNvPr>
          <p:cNvSpPr/>
          <p:nvPr/>
        </p:nvSpPr>
        <p:spPr>
          <a:xfrm>
            <a:off x="4785873" y="5934343"/>
            <a:ext cx="2158901"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Change Styles</a:t>
            </a:r>
            <a:endParaRPr lang="en-AU"/>
          </a:p>
        </p:txBody>
      </p:sp>
      <p:sp>
        <p:nvSpPr>
          <p:cNvPr id="28" name="Oval 27">
            <a:extLst>
              <a:ext uri="{FF2B5EF4-FFF2-40B4-BE49-F238E27FC236}">
                <a16:creationId xmlns:a16="http://schemas.microsoft.com/office/drawing/2014/main" id="{D363287B-778A-4B20-B52E-8F7B2268EB32}"/>
              </a:ext>
            </a:extLst>
          </p:cNvPr>
          <p:cNvSpPr/>
          <p:nvPr/>
        </p:nvSpPr>
        <p:spPr>
          <a:xfrm>
            <a:off x="10860834" y="1101012"/>
            <a:ext cx="121298" cy="121298"/>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32B1C2F-396D-490D-A644-2B66B107A719}"/>
              </a:ext>
            </a:extLst>
          </p:cNvPr>
          <p:cNvSpPr/>
          <p:nvPr/>
        </p:nvSpPr>
        <p:spPr>
          <a:xfrm>
            <a:off x="10767527" y="1040363"/>
            <a:ext cx="242595" cy="2425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2" name="Group 31">
            <a:extLst>
              <a:ext uri="{FF2B5EF4-FFF2-40B4-BE49-F238E27FC236}">
                <a16:creationId xmlns:a16="http://schemas.microsoft.com/office/drawing/2014/main" id="{6AD27273-FF0B-4314-9F26-96178776B7CD}"/>
              </a:ext>
            </a:extLst>
          </p:cNvPr>
          <p:cNvGrpSpPr/>
          <p:nvPr/>
        </p:nvGrpSpPr>
        <p:grpSpPr>
          <a:xfrm>
            <a:off x="466044" y="1529388"/>
            <a:ext cx="2735264" cy="2165525"/>
            <a:chOff x="466044" y="2471789"/>
            <a:chExt cx="2735264" cy="2165525"/>
          </a:xfrm>
        </p:grpSpPr>
        <p:pic>
          <p:nvPicPr>
            <p:cNvPr id="10" name="Picture 9">
              <a:extLst>
                <a:ext uri="{FF2B5EF4-FFF2-40B4-BE49-F238E27FC236}">
                  <a16:creationId xmlns:a16="http://schemas.microsoft.com/office/drawing/2014/main" id="{CF807B4B-9025-4673-AD84-4DFF166A506D}"/>
                </a:ext>
              </a:extLst>
            </p:cNvPr>
            <p:cNvPicPr>
              <a:picLocks noChangeAspect="1"/>
            </p:cNvPicPr>
            <p:nvPr/>
          </p:nvPicPr>
          <p:blipFill>
            <a:blip r:embed="rId9"/>
            <a:stretch>
              <a:fillRect/>
            </a:stretch>
          </p:blipFill>
          <p:spPr>
            <a:xfrm>
              <a:off x="466044" y="2471789"/>
              <a:ext cx="2735264" cy="2165525"/>
            </a:xfrm>
            <a:prstGeom prst="rect">
              <a:avLst/>
            </a:prstGeom>
          </p:spPr>
        </p:pic>
        <p:sp>
          <p:nvSpPr>
            <p:cNvPr id="11" name="Rectangle 10">
              <a:extLst>
                <a:ext uri="{FF2B5EF4-FFF2-40B4-BE49-F238E27FC236}">
                  <a16:creationId xmlns:a16="http://schemas.microsoft.com/office/drawing/2014/main" id="{12A87979-7ED5-4B11-9BAC-C178A28A96AE}"/>
                </a:ext>
              </a:extLst>
            </p:cNvPr>
            <p:cNvSpPr/>
            <p:nvPr/>
          </p:nvSpPr>
          <p:spPr>
            <a:xfrm>
              <a:off x="1824345" y="3907318"/>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5" name="Picture 34">
            <a:extLst>
              <a:ext uri="{FF2B5EF4-FFF2-40B4-BE49-F238E27FC236}">
                <a16:creationId xmlns:a16="http://schemas.microsoft.com/office/drawing/2014/main" id="{41A56653-B2B3-4CB7-BDE0-CB6B9A745F8F}"/>
              </a:ext>
            </a:extLst>
          </p:cNvPr>
          <p:cNvPicPr>
            <a:picLocks noChangeAspect="1"/>
          </p:cNvPicPr>
          <p:nvPr/>
        </p:nvPicPr>
        <p:blipFill>
          <a:blip r:embed="rId10"/>
          <a:stretch>
            <a:fillRect/>
          </a:stretch>
        </p:blipFill>
        <p:spPr>
          <a:xfrm>
            <a:off x="3363008" y="2089345"/>
            <a:ext cx="3801600" cy="1096453"/>
          </a:xfrm>
          <a:prstGeom prst="rect">
            <a:avLst/>
          </a:prstGeom>
        </p:spPr>
      </p:pic>
      <p:sp>
        <p:nvSpPr>
          <p:cNvPr id="36" name="Rectangle 35">
            <a:extLst>
              <a:ext uri="{FF2B5EF4-FFF2-40B4-BE49-F238E27FC236}">
                <a16:creationId xmlns:a16="http://schemas.microsoft.com/office/drawing/2014/main" id="{A874AE17-1ABB-4EA7-9E62-3AB165760ACF}"/>
              </a:ext>
            </a:extLst>
          </p:cNvPr>
          <p:cNvSpPr/>
          <p:nvPr/>
        </p:nvSpPr>
        <p:spPr>
          <a:xfrm>
            <a:off x="7800392" y="1517785"/>
            <a:ext cx="1316730" cy="3359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522067AD-CBD2-4CAF-A7C0-715C349312FA}"/>
              </a:ext>
            </a:extLst>
          </p:cNvPr>
          <p:cNvSpPr txBox="1"/>
          <p:nvPr/>
        </p:nvSpPr>
        <p:spPr>
          <a:xfrm>
            <a:off x="458393" y="5040144"/>
            <a:ext cx="273190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Zoom until ‘Buffalo Bayou’ is visible.</a:t>
            </a:r>
            <a:endParaRPr lang="en-AU" sz="12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0701C183-5679-41D9-AC0E-E93BCA0D2388}"/>
              </a:ext>
            </a:extLst>
          </p:cNvPr>
          <p:cNvSpPr txBox="1"/>
          <p:nvPr/>
        </p:nvSpPr>
        <p:spPr>
          <a:xfrm>
            <a:off x="458393" y="5466951"/>
            <a:ext cx="5334450"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Type in ‘</a:t>
            </a:r>
            <a:r>
              <a:rPr lang="en-US" sz="1200" i="1">
                <a:latin typeface="Calibri" panose="020F0502020204030204" pitchFamily="34" charset="0"/>
                <a:cs typeface="Calibri" panose="020F0502020204030204" pitchFamily="34" charset="0"/>
              </a:rPr>
              <a:t>Hurricane Evacuation Routes owner:Federal_User_Community</a:t>
            </a:r>
            <a:r>
              <a:rPr lang="en-US" sz="1200">
                <a:latin typeface="Calibri" panose="020F0502020204030204" pitchFamily="34" charset="0"/>
                <a:cs typeface="Calibri" panose="020F0502020204030204" pitchFamily="34" charset="0"/>
              </a:rPr>
              <a:t>’</a:t>
            </a:r>
            <a:endParaRPr lang="en-AU" sz="1200" i="1">
              <a:latin typeface="Calibri" panose="020F0502020204030204" pitchFamily="34" charset="0"/>
              <a:cs typeface="Calibri" panose="020F0502020204030204" pitchFamily="34" charset="0"/>
            </a:endParaRPr>
          </a:p>
        </p:txBody>
      </p:sp>
      <p:grpSp>
        <p:nvGrpSpPr>
          <p:cNvPr id="40" name="Group 39">
            <a:extLst>
              <a:ext uri="{FF2B5EF4-FFF2-40B4-BE49-F238E27FC236}">
                <a16:creationId xmlns:a16="http://schemas.microsoft.com/office/drawing/2014/main" id="{8193CCB3-F10C-45CC-B09F-C4841E8EE6FC}"/>
              </a:ext>
            </a:extLst>
          </p:cNvPr>
          <p:cNvGrpSpPr/>
          <p:nvPr/>
        </p:nvGrpSpPr>
        <p:grpSpPr>
          <a:xfrm>
            <a:off x="7281555" y="4191200"/>
            <a:ext cx="3086100" cy="1992201"/>
            <a:chOff x="7281555" y="4191200"/>
            <a:chExt cx="3086100" cy="1992201"/>
          </a:xfrm>
        </p:grpSpPr>
        <p:pic>
          <p:nvPicPr>
            <p:cNvPr id="24" name="Picture 23">
              <a:extLst>
                <a:ext uri="{FF2B5EF4-FFF2-40B4-BE49-F238E27FC236}">
                  <a16:creationId xmlns:a16="http://schemas.microsoft.com/office/drawing/2014/main" id="{8F35D6F0-89DD-415C-9F2A-1D87C63CBAE8}"/>
                </a:ext>
              </a:extLst>
            </p:cNvPr>
            <p:cNvPicPr>
              <a:picLocks noChangeAspect="1"/>
            </p:cNvPicPr>
            <p:nvPr/>
          </p:nvPicPr>
          <p:blipFill>
            <a:blip r:embed="rId11"/>
            <a:stretch>
              <a:fillRect/>
            </a:stretch>
          </p:blipFill>
          <p:spPr>
            <a:xfrm>
              <a:off x="7281555" y="4191200"/>
              <a:ext cx="3086100" cy="1992201"/>
            </a:xfrm>
            <a:prstGeom prst="rect">
              <a:avLst/>
            </a:prstGeom>
          </p:spPr>
        </p:pic>
        <p:sp>
          <p:nvSpPr>
            <p:cNvPr id="39" name="Rectangle 38">
              <a:extLst>
                <a:ext uri="{FF2B5EF4-FFF2-40B4-BE49-F238E27FC236}">
                  <a16:creationId xmlns:a16="http://schemas.microsoft.com/office/drawing/2014/main" id="{4949C547-43FE-4D2B-9E82-0809D122BA92}"/>
                </a:ext>
              </a:extLst>
            </p:cNvPr>
            <p:cNvSpPr/>
            <p:nvPr/>
          </p:nvSpPr>
          <p:spPr>
            <a:xfrm>
              <a:off x="10075717" y="5919124"/>
              <a:ext cx="183466" cy="172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custDataLst>
      <p:tags r:id="rId1"/>
    </p:custDataLst>
    <p:extLst>
      <p:ext uri="{BB962C8B-B14F-4D97-AF65-F5344CB8AC3E}">
        <p14:creationId xmlns:p14="http://schemas.microsoft.com/office/powerpoint/2010/main" val="99742524"/>
      </p:ext>
    </p:extLst>
  </p:cSld>
  <p:clrMapOvr>
    <a:masterClrMapping/>
  </p:clrMapOvr>
  <mc:AlternateContent xmlns:mc="http://schemas.openxmlformats.org/markup-compatibility/2006" xmlns:p14="http://schemas.microsoft.com/office/powerpoint/2010/main">
    <mc:Choice Requires="p14">
      <p:transition spd="slow" p14:dur="2000" advTm="61725"/>
    </mc:Choice>
    <mc:Fallback xmlns="">
      <p:transition spd="slow" advTm="617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50" presetClass="path" presetSubtype="0" accel="50000" decel="50000" fill="hold" grpId="0" nodeType="clickEffect">
                                  <p:stCondLst>
                                    <p:cond delay="0"/>
                                  </p:stCondLst>
                                  <p:childTnLst>
                                    <p:animMotion origin="layout" path="M 5.55112E-17 0.03194 L -0.0724 0.03194 C -0.10482 0.03194 -0.14466 0.08842 -0.14466 0.13449 L -0.14466 0.23727 " pathEditMode="relative" rAng="0" ptsTypes="AAAA">
                                      <p:cBhvr>
                                        <p:cTn id="20" dur="2000" fill="hold"/>
                                        <p:tgtEl>
                                          <p:spTgt spid="30"/>
                                        </p:tgtEl>
                                        <p:attrNameLst>
                                          <p:attrName>ppt_x</p:attrName>
                                          <p:attrName>ppt_y</p:attrName>
                                        </p:attrNameLst>
                                      </p:cBhvr>
                                      <p:rCtr x="-7240" y="10255"/>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2000"/>
                                        <p:tgtEl>
                                          <p:spTgt spid="36"/>
                                        </p:tgtEl>
                                      </p:cBhvr>
                                    </p:animEffect>
                                    <p:anim calcmode="lin" valueType="num">
                                      <p:cBhvr>
                                        <p:cTn id="42" dur="2000" fill="hold"/>
                                        <p:tgtEl>
                                          <p:spTgt spid="36"/>
                                        </p:tgtEl>
                                        <p:attrNameLst>
                                          <p:attrName>ppt_w</p:attrName>
                                        </p:attrNameLst>
                                      </p:cBhvr>
                                      <p:tavLst>
                                        <p:tav tm="0" fmla="#ppt_w*sin(2.5*pi*$)">
                                          <p:val>
                                            <p:fltVal val="0"/>
                                          </p:val>
                                        </p:tav>
                                        <p:tav tm="100000">
                                          <p:val>
                                            <p:fltVal val="1"/>
                                          </p:val>
                                        </p:tav>
                                      </p:tavLst>
                                    </p:anim>
                                    <p:anim calcmode="lin" valueType="num">
                                      <p:cBhvr>
                                        <p:cTn id="43"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1000"/>
                                        <p:tgtEl>
                                          <p:spTgt spid="37"/>
                                        </p:tgtEl>
                                      </p:cBhvr>
                                    </p:animEffect>
                                    <p:anim calcmode="lin" valueType="num">
                                      <p:cBhvr>
                                        <p:cTn id="65" dur="1000" fill="hold"/>
                                        <p:tgtEl>
                                          <p:spTgt spid="37"/>
                                        </p:tgtEl>
                                        <p:attrNameLst>
                                          <p:attrName>ppt_x</p:attrName>
                                        </p:attrNameLst>
                                      </p:cBhvr>
                                      <p:tavLst>
                                        <p:tav tm="0">
                                          <p:val>
                                            <p:strVal val="#ppt_x"/>
                                          </p:val>
                                        </p:tav>
                                        <p:tav tm="100000">
                                          <p:val>
                                            <p:strVal val="#ppt_x"/>
                                          </p:val>
                                        </p:tav>
                                      </p:tavLst>
                                    </p:anim>
                                    <p:anim calcmode="lin" valueType="num">
                                      <p:cBhvr>
                                        <p:cTn id="6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fade">
                                      <p:cBhvr>
                                        <p:cTn id="76" dur="1000"/>
                                        <p:tgtEl>
                                          <p:spTgt spid="25"/>
                                        </p:tgtEl>
                                      </p:cBhvr>
                                    </p:animEffect>
                                    <p:anim calcmode="lin" valueType="num">
                                      <p:cBhvr>
                                        <p:cTn id="77" dur="1000" fill="hold"/>
                                        <p:tgtEl>
                                          <p:spTgt spid="25"/>
                                        </p:tgtEl>
                                        <p:attrNameLst>
                                          <p:attrName>ppt_x</p:attrName>
                                        </p:attrNameLst>
                                      </p:cBhvr>
                                      <p:tavLst>
                                        <p:tav tm="0">
                                          <p:val>
                                            <p:strVal val="#ppt_x"/>
                                          </p:val>
                                        </p:tav>
                                        <p:tav tm="100000">
                                          <p:val>
                                            <p:strVal val="#ppt_x"/>
                                          </p:val>
                                        </p:tav>
                                      </p:tavLst>
                                    </p:anim>
                                    <p:anim calcmode="lin" valueType="num">
                                      <p:cBhvr>
                                        <p:cTn id="78"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1000"/>
                                        <p:tgtEl>
                                          <p:spTgt spid="38"/>
                                        </p:tgtEl>
                                      </p:cBhvr>
                                    </p:animEffect>
                                    <p:anim calcmode="lin" valueType="num">
                                      <p:cBhvr>
                                        <p:cTn id="89" dur="1000" fill="hold"/>
                                        <p:tgtEl>
                                          <p:spTgt spid="38"/>
                                        </p:tgtEl>
                                        <p:attrNameLst>
                                          <p:attrName>ppt_x</p:attrName>
                                        </p:attrNameLst>
                                      </p:cBhvr>
                                      <p:tavLst>
                                        <p:tav tm="0">
                                          <p:val>
                                            <p:strVal val="#ppt_x"/>
                                          </p:val>
                                        </p:tav>
                                        <p:tav tm="100000">
                                          <p:val>
                                            <p:strVal val="#ppt_x"/>
                                          </p:val>
                                        </p:tav>
                                      </p:tavLst>
                                    </p:anim>
                                    <p:anim calcmode="lin" valueType="num">
                                      <p:cBhvr>
                                        <p:cTn id="9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6"/>
                                        </p:tgtEl>
                                        <p:attrNameLst>
                                          <p:attrName>style.visibility</p:attrName>
                                        </p:attrNameLst>
                                      </p:cBhvr>
                                      <p:to>
                                        <p:strVal val="visible"/>
                                      </p:to>
                                    </p:set>
                                    <p:anim calcmode="lin" valueType="num">
                                      <p:cBhvr additive="base">
                                        <p:cTn id="95" dur="500" fill="hold"/>
                                        <p:tgtEl>
                                          <p:spTgt spid="26"/>
                                        </p:tgtEl>
                                        <p:attrNameLst>
                                          <p:attrName>ppt_x</p:attrName>
                                        </p:attrNameLst>
                                      </p:cBhvr>
                                      <p:tavLst>
                                        <p:tav tm="0">
                                          <p:val>
                                            <p:strVal val="#ppt_x"/>
                                          </p:val>
                                        </p:tav>
                                        <p:tav tm="100000">
                                          <p:val>
                                            <p:strVal val="#ppt_x"/>
                                          </p:val>
                                        </p:tav>
                                      </p:tavLst>
                                    </p:anim>
                                    <p:anim calcmode="lin" valueType="num">
                                      <p:cBhvr additive="base">
                                        <p:cTn id="9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randombar(horizontal)">
                                      <p:cBhvr>
                                        <p:cTn id="10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7" grpId="0" animBg="1"/>
      <p:bldP spid="21" grpId="0"/>
      <p:bldP spid="22" grpId="0"/>
      <p:bldP spid="23" grpId="0"/>
      <p:bldP spid="25" grpId="0"/>
      <p:bldP spid="26" grpId="0"/>
      <p:bldP spid="27" grpId="0" animBg="1"/>
      <p:bldP spid="36" grpId="0" animBg="1"/>
      <p:bldP spid="37" grpId="0"/>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5EF9B8E-1E93-4542-8892-F53844121BF3}"/>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TextBox 5">
            <a:extLst>
              <a:ext uri="{FF2B5EF4-FFF2-40B4-BE49-F238E27FC236}">
                <a16:creationId xmlns:a16="http://schemas.microsoft.com/office/drawing/2014/main" id="{838F157A-E6F6-4AF2-898C-FC462D2D328F}"/>
              </a:ext>
            </a:extLst>
          </p:cNvPr>
          <p:cNvSpPr txBox="1"/>
          <p:nvPr/>
        </p:nvSpPr>
        <p:spPr>
          <a:xfrm>
            <a:off x="6264" y="4413387"/>
            <a:ext cx="391259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The layer showing the routes has been added to the map.</a:t>
            </a:r>
            <a:endParaRPr lang="en-AU" sz="120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7C6DD36-AAAE-419E-AF1B-C031FD8BABE5}"/>
              </a:ext>
            </a:extLst>
          </p:cNvPr>
          <p:cNvPicPr>
            <a:picLocks noChangeAspect="1"/>
          </p:cNvPicPr>
          <p:nvPr/>
        </p:nvPicPr>
        <p:blipFill>
          <a:blip r:embed="rId3"/>
          <a:stretch>
            <a:fillRect/>
          </a:stretch>
        </p:blipFill>
        <p:spPr>
          <a:xfrm>
            <a:off x="2751170" y="951917"/>
            <a:ext cx="2489110" cy="654115"/>
          </a:xfrm>
          <a:prstGeom prst="rect">
            <a:avLst/>
          </a:prstGeom>
        </p:spPr>
      </p:pic>
      <p:sp>
        <p:nvSpPr>
          <p:cNvPr id="7" name="Rectangle 6">
            <a:extLst>
              <a:ext uri="{FF2B5EF4-FFF2-40B4-BE49-F238E27FC236}">
                <a16:creationId xmlns:a16="http://schemas.microsoft.com/office/drawing/2014/main" id="{41B752DC-269A-48D1-9542-0C76A74906AB}"/>
              </a:ext>
            </a:extLst>
          </p:cNvPr>
          <p:cNvSpPr/>
          <p:nvPr/>
        </p:nvSpPr>
        <p:spPr>
          <a:xfrm>
            <a:off x="2762633" y="1070269"/>
            <a:ext cx="185069" cy="189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16F5E454-546A-4BEB-B36A-DD34B71DBE7A}"/>
              </a:ext>
            </a:extLst>
          </p:cNvPr>
          <p:cNvPicPr>
            <a:picLocks noChangeAspect="1"/>
          </p:cNvPicPr>
          <p:nvPr/>
        </p:nvPicPr>
        <p:blipFill>
          <a:blip r:embed="rId4"/>
          <a:stretch>
            <a:fillRect/>
          </a:stretch>
        </p:blipFill>
        <p:spPr>
          <a:xfrm>
            <a:off x="2751171" y="1684229"/>
            <a:ext cx="2489110" cy="1673565"/>
          </a:xfrm>
          <a:prstGeom prst="rect">
            <a:avLst/>
          </a:prstGeom>
        </p:spPr>
      </p:pic>
      <p:sp>
        <p:nvSpPr>
          <p:cNvPr id="10" name="Rectangle 9">
            <a:extLst>
              <a:ext uri="{FF2B5EF4-FFF2-40B4-BE49-F238E27FC236}">
                <a16:creationId xmlns:a16="http://schemas.microsoft.com/office/drawing/2014/main" id="{D2B5A84F-E602-4337-8028-942D2E430697}"/>
              </a:ext>
            </a:extLst>
          </p:cNvPr>
          <p:cNvSpPr/>
          <p:nvPr/>
        </p:nvSpPr>
        <p:spPr>
          <a:xfrm>
            <a:off x="3567461" y="2161951"/>
            <a:ext cx="702800" cy="189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17462C76-7754-4864-88AA-67E7D036208D}"/>
              </a:ext>
            </a:extLst>
          </p:cNvPr>
          <p:cNvSpPr txBox="1"/>
          <p:nvPr/>
        </p:nvSpPr>
        <p:spPr>
          <a:xfrm>
            <a:off x="6264" y="469038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Click the back arrow and then on ‘Content’ to see the added layer names.</a:t>
            </a:r>
            <a:endParaRPr lang="en-AU" sz="120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BA39888C-CC4F-46D8-84B0-9673C2C1CA5D}"/>
              </a:ext>
            </a:extLst>
          </p:cNvPr>
          <p:cNvSpPr txBox="1"/>
          <p:nvPr/>
        </p:nvSpPr>
        <p:spPr>
          <a:xfrm>
            <a:off x="0" y="4978056"/>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‘Basemap’ to change the map to a light background.</a:t>
            </a:r>
            <a:endParaRPr lang="en-AU" sz="120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00714742-2FD7-49BE-A64D-A61E96E84D56}"/>
              </a:ext>
            </a:extLst>
          </p:cNvPr>
          <p:cNvPicPr>
            <a:picLocks noChangeAspect="1"/>
          </p:cNvPicPr>
          <p:nvPr/>
        </p:nvPicPr>
        <p:blipFill>
          <a:blip r:embed="rId5"/>
          <a:stretch>
            <a:fillRect/>
          </a:stretch>
        </p:blipFill>
        <p:spPr>
          <a:xfrm>
            <a:off x="5261179" y="960080"/>
            <a:ext cx="3559358" cy="2389549"/>
          </a:xfrm>
          <a:prstGeom prst="rect">
            <a:avLst/>
          </a:prstGeom>
        </p:spPr>
      </p:pic>
      <p:sp>
        <p:nvSpPr>
          <p:cNvPr id="14" name="Rectangle 13">
            <a:extLst>
              <a:ext uri="{FF2B5EF4-FFF2-40B4-BE49-F238E27FC236}">
                <a16:creationId xmlns:a16="http://schemas.microsoft.com/office/drawing/2014/main" id="{1FC37E53-6D63-404B-B70C-18161B1771A8}"/>
              </a:ext>
            </a:extLst>
          </p:cNvPr>
          <p:cNvSpPr/>
          <p:nvPr/>
        </p:nvSpPr>
        <p:spPr>
          <a:xfrm>
            <a:off x="7630794" y="2394702"/>
            <a:ext cx="841402" cy="7777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9CA5AE-7B74-499C-8D00-577FE316F247}"/>
              </a:ext>
            </a:extLst>
          </p:cNvPr>
          <p:cNvPicPr>
            <a:picLocks noChangeAspect="1"/>
          </p:cNvPicPr>
          <p:nvPr/>
        </p:nvPicPr>
        <p:blipFill>
          <a:blip r:embed="rId6"/>
          <a:stretch>
            <a:fillRect/>
          </a:stretch>
        </p:blipFill>
        <p:spPr>
          <a:xfrm>
            <a:off x="8841435" y="957693"/>
            <a:ext cx="3190630" cy="2389549"/>
          </a:xfrm>
          <a:prstGeom prst="rect">
            <a:avLst/>
          </a:prstGeom>
        </p:spPr>
      </p:pic>
      <p:sp>
        <p:nvSpPr>
          <p:cNvPr id="16" name="TextBox 15">
            <a:extLst>
              <a:ext uri="{FF2B5EF4-FFF2-40B4-BE49-F238E27FC236}">
                <a16:creationId xmlns:a16="http://schemas.microsoft.com/office/drawing/2014/main" id="{455BDB2C-0595-4794-AAB7-1BABA723DEB6}"/>
              </a:ext>
            </a:extLst>
          </p:cNvPr>
          <p:cNvSpPr txBox="1"/>
          <p:nvPr/>
        </p:nvSpPr>
        <p:spPr>
          <a:xfrm>
            <a:off x="0" y="5244959"/>
            <a:ext cx="7630794"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In the Contents pane, point to the Hurricane Evacuation Routes layer and click the Change Style button.</a:t>
            </a:r>
            <a:endParaRPr lang="en-AU" sz="1200">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1B71B00F-353B-48AA-BA4B-2CC8B8727DB2}"/>
              </a:ext>
            </a:extLst>
          </p:cNvPr>
          <p:cNvPicPr>
            <a:picLocks noChangeAspect="1"/>
          </p:cNvPicPr>
          <p:nvPr/>
        </p:nvPicPr>
        <p:blipFill>
          <a:blip r:embed="rId7"/>
          <a:stretch>
            <a:fillRect/>
          </a:stretch>
        </p:blipFill>
        <p:spPr>
          <a:xfrm>
            <a:off x="62713" y="3375760"/>
            <a:ext cx="2223288" cy="988128"/>
          </a:xfrm>
          <a:prstGeom prst="rect">
            <a:avLst/>
          </a:prstGeom>
        </p:spPr>
      </p:pic>
      <p:pic>
        <p:nvPicPr>
          <p:cNvPr id="17" name="Picture 16">
            <a:extLst>
              <a:ext uri="{FF2B5EF4-FFF2-40B4-BE49-F238E27FC236}">
                <a16:creationId xmlns:a16="http://schemas.microsoft.com/office/drawing/2014/main" id="{21EC7358-5BE0-4A37-ACCC-EB87A7CE1D3A}"/>
              </a:ext>
            </a:extLst>
          </p:cNvPr>
          <p:cNvPicPr>
            <a:picLocks noChangeAspect="1"/>
          </p:cNvPicPr>
          <p:nvPr/>
        </p:nvPicPr>
        <p:blipFill>
          <a:blip r:embed="rId8"/>
          <a:stretch>
            <a:fillRect/>
          </a:stretch>
        </p:blipFill>
        <p:spPr>
          <a:xfrm>
            <a:off x="6919972" y="3429000"/>
            <a:ext cx="2263045" cy="2135058"/>
          </a:xfrm>
          <a:prstGeom prst="rect">
            <a:avLst/>
          </a:prstGeom>
        </p:spPr>
      </p:pic>
      <p:pic>
        <p:nvPicPr>
          <p:cNvPr id="18" name="Picture 17">
            <a:extLst>
              <a:ext uri="{FF2B5EF4-FFF2-40B4-BE49-F238E27FC236}">
                <a16:creationId xmlns:a16="http://schemas.microsoft.com/office/drawing/2014/main" id="{9CE01667-529D-406C-B13A-AB270306ABF4}"/>
              </a:ext>
            </a:extLst>
          </p:cNvPr>
          <p:cNvPicPr>
            <a:picLocks noChangeAspect="1"/>
          </p:cNvPicPr>
          <p:nvPr/>
        </p:nvPicPr>
        <p:blipFill>
          <a:blip r:embed="rId9"/>
          <a:stretch>
            <a:fillRect/>
          </a:stretch>
        </p:blipFill>
        <p:spPr>
          <a:xfrm>
            <a:off x="9205973" y="3429000"/>
            <a:ext cx="2152650" cy="1323975"/>
          </a:xfrm>
          <a:prstGeom prst="rect">
            <a:avLst/>
          </a:prstGeom>
        </p:spPr>
      </p:pic>
      <p:sp>
        <p:nvSpPr>
          <p:cNvPr id="20" name="TextBox 19">
            <a:extLst>
              <a:ext uri="{FF2B5EF4-FFF2-40B4-BE49-F238E27FC236}">
                <a16:creationId xmlns:a16="http://schemas.microsoft.com/office/drawing/2014/main" id="{95E8378D-D335-4596-B3C9-8D60E21FCCA9}"/>
              </a:ext>
            </a:extLst>
          </p:cNvPr>
          <p:cNvSpPr txBox="1"/>
          <p:nvPr/>
        </p:nvSpPr>
        <p:spPr>
          <a:xfrm>
            <a:off x="0" y="5477144"/>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Click ‘OPTIONS’</a:t>
            </a:r>
            <a:endParaRPr lang="en-AU" sz="12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DDB802A-5857-4848-8EAD-C585E20C7177}"/>
              </a:ext>
            </a:extLst>
          </p:cNvPr>
          <p:cNvSpPr txBox="1"/>
          <p:nvPr/>
        </p:nvSpPr>
        <p:spPr>
          <a:xfrm>
            <a:off x="0" y="5744775"/>
            <a:ext cx="5582773"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Click ‘Symbols’</a:t>
            </a:r>
            <a:endParaRPr lang="en-AU" sz="1200">
              <a:latin typeface="Calibri" panose="020F0502020204030204" pitchFamily="34" charset="0"/>
              <a:cs typeface="Calibri" panose="020F0502020204030204" pitchFamily="34" charset="0"/>
            </a:endParaRPr>
          </a:p>
        </p:txBody>
      </p:sp>
      <p:sp>
        <p:nvSpPr>
          <p:cNvPr id="22" name="Rectangle: Rounded Corners 21">
            <a:extLst>
              <a:ext uri="{FF2B5EF4-FFF2-40B4-BE49-F238E27FC236}">
                <a16:creationId xmlns:a16="http://schemas.microsoft.com/office/drawing/2014/main" id="{7C7A12EE-5F27-4C8A-9552-BB3C771D3AAC}"/>
              </a:ext>
            </a:extLst>
          </p:cNvPr>
          <p:cNvSpPr/>
          <p:nvPr/>
        </p:nvSpPr>
        <p:spPr>
          <a:xfrm>
            <a:off x="4973216" y="5934343"/>
            <a:ext cx="1784215"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Continued…</a:t>
            </a:r>
            <a:endParaRPr lang="en-AU"/>
          </a:p>
        </p:txBody>
      </p:sp>
      <p:sp>
        <p:nvSpPr>
          <p:cNvPr id="23" name="TextBox 22">
            <a:extLst>
              <a:ext uri="{FF2B5EF4-FFF2-40B4-BE49-F238E27FC236}">
                <a16:creationId xmlns:a16="http://schemas.microsoft.com/office/drawing/2014/main" id="{268977AF-D335-4519-95D0-F3A7E6E0A47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a:t>
            </a:r>
          </a:p>
        </p:txBody>
      </p:sp>
      <p:sp>
        <p:nvSpPr>
          <p:cNvPr id="19" name="TextBox 18">
            <a:extLst>
              <a:ext uri="{FF2B5EF4-FFF2-40B4-BE49-F238E27FC236}">
                <a16:creationId xmlns:a16="http://schemas.microsoft.com/office/drawing/2014/main" id="{CE7E9F03-FDA6-4EEA-94BD-7E3C9A02F7F6}"/>
              </a:ext>
            </a:extLst>
          </p:cNvPr>
          <p:cNvSpPr txBox="1"/>
          <p:nvPr/>
        </p:nvSpPr>
        <p:spPr>
          <a:xfrm>
            <a:off x="62712" y="957692"/>
            <a:ext cx="265147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the previous slide we added the layer showing the hurricane evacuation routes. To make them stand out on the map, we will now change the styles of the routes and the underlying map.</a:t>
            </a:r>
            <a:endParaRPr lang="en-AU" sz="1200">
              <a:latin typeface="Calibri" panose="020F0502020204030204" pitchFamily="34" charset="0"/>
              <a:cs typeface="Calibri" panose="020F0502020204030204" pitchFamily="34" charset="0"/>
            </a:endParaRPr>
          </a:p>
        </p:txBody>
      </p:sp>
      <p:sp>
        <p:nvSpPr>
          <p:cNvPr id="25" name="Rectangle 24">
            <a:extLst>
              <a:ext uri="{FF2B5EF4-FFF2-40B4-BE49-F238E27FC236}">
                <a16:creationId xmlns:a16="http://schemas.microsoft.com/office/drawing/2014/main" id="{E790E090-BBC7-4C4B-9E8E-4575CB7FCBD2}"/>
              </a:ext>
            </a:extLst>
          </p:cNvPr>
          <p:cNvSpPr/>
          <p:nvPr/>
        </p:nvSpPr>
        <p:spPr>
          <a:xfrm>
            <a:off x="7741371" y="5027771"/>
            <a:ext cx="638909" cy="189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DB6158C-1CD4-4F2F-AAE2-CE4786304AF0}"/>
              </a:ext>
            </a:extLst>
          </p:cNvPr>
          <p:cNvSpPr/>
          <p:nvPr/>
        </p:nvSpPr>
        <p:spPr>
          <a:xfrm>
            <a:off x="9574768" y="4545118"/>
            <a:ext cx="638909" cy="1891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50" name="Picture 2" descr="Map of hurricane evacuation routes">
            <a:extLst>
              <a:ext uri="{FF2B5EF4-FFF2-40B4-BE49-F238E27FC236}">
                <a16:creationId xmlns:a16="http://schemas.microsoft.com/office/drawing/2014/main" id="{9FF04FA5-1E19-43AC-9B8A-1812ADD489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712" y="957692"/>
            <a:ext cx="2656800" cy="239434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81508338"/>
      </p:ext>
    </p:extLst>
  </p:cSld>
  <p:clrMapOvr>
    <a:masterClrMapping/>
  </p:clrMapOvr>
  <mc:AlternateContent xmlns:mc="http://schemas.openxmlformats.org/markup-compatibility/2006" xmlns:p14="http://schemas.microsoft.com/office/powerpoint/2010/main">
    <mc:Choice Requires="p14">
      <p:transition spd="slow" p14:dur="2000" advTm="51572"/>
    </mc:Choice>
    <mc:Fallback xmlns="">
      <p:transition spd="slow" advTm="515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2000"/>
                                        <p:tgtEl>
                                          <p:spTgt spid="7"/>
                                        </p:tgtEl>
                                      </p:cBhvr>
                                    </p:animEffect>
                                    <p:anim calcmode="lin" valueType="num">
                                      <p:cBhvr>
                                        <p:cTn id="32" dur="2000" fill="hold"/>
                                        <p:tgtEl>
                                          <p:spTgt spid="7"/>
                                        </p:tgtEl>
                                        <p:attrNameLst>
                                          <p:attrName>ppt_w</p:attrName>
                                        </p:attrNameLst>
                                      </p:cBhvr>
                                      <p:tavLst>
                                        <p:tav tm="0" fmla="#ppt_w*sin(2.5*pi*$)">
                                          <p:val>
                                            <p:fltVal val="0"/>
                                          </p:val>
                                        </p:tav>
                                        <p:tav tm="100000">
                                          <p:val>
                                            <p:fltVal val="1"/>
                                          </p:val>
                                        </p:tav>
                                      </p:tavLst>
                                    </p:anim>
                                    <p:anim calcmode="lin" valueType="num">
                                      <p:cBhvr>
                                        <p:cTn id="3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2000"/>
                                        <p:tgtEl>
                                          <p:spTgt spid="10"/>
                                        </p:tgtEl>
                                      </p:cBhvr>
                                    </p:animEffect>
                                    <p:anim calcmode="lin" valueType="num">
                                      <p:cBhvr>
                                        <p:cTn id="44" dur="2000" fill="hold"/>
                                        <p:tgtEl>
                                          <p:spTgt spid="10"/>
                                        </p:tgtEl>
                                        <p:attrNameLst>
                                          <p:attrName>ppt_w</p:attrName>
                                        </p:attrNameLst>
                                      </p:cBhvr>
                                      <p:tavLst>
                                        <p:tav tm="0" fmla="#ppt_w*sin(2.5*pi*$)">
                                          <p:val>
                                            <p:fltVal val="0"/>
                                          </p:val>
                                        </p:tav>
                                        <p:tav tm="100000">
                                          <p:val>
                                            <p:fltVal val="1"/>
                                          </p:val>
                                        </p:tav>
                                      </p:tavLst>
                                    </p:anim>
                                    <p:anim calcmode="lin" valueType="num">
                                      <p:cBhvr>
                                        <p:cTn id="45"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2000"/>
                                        <p:tgtEl>
                                          <p:spTgt spid="14"/>
                                        </p:tgtEl>
                                      </p:cBhvr>
                                    </p:animEffect>
                                    <p:anim calcmode="lin" valueType="num">
                                      <p:cBhvr>
                                        <p:cTn id="61" dur="2000" fill="hold"/>
                                        <p:tgtEl>
                                          <p:spTgt spid="14"/>
                                        </p:tgtEl>
                                        <p:attrNameLst>
                                          <p:attrName>ppt_w</p:attrName>
                                        </p:attrNameLst>
                                      </p:cBhvr>
                                      <p:tavLst>
                                        <p:tav tm="0" fmla="#ppt_w*sin(2.5*pi*$)">
                                          <p:val>
                                            <p:fltVal val="0"/>
                                          </p:val>
                                        </p:tav>
                                        <p:tav tm="100000">
                                          <p:val>
                                            <p:fltVal val="1"/>
                                          </p:val>
                                        </p:tav>
                                      </p:tavLst>
                                    </p:anim>
                                    <p:anim calcmode="lin" valueType="num">
                                      <p:cBhvr>
                                        <p:cTn id="62"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1000"/>
                                        <p:tgtEl>
                                          <p:spTgt spid="20"/>
                                        </p:tgtEl>
                                      </p:cBhvr>
                                    </p:animEffect>
                                    <p:anim calcmode="lin" valueType="num">
                                      <p:cBhvr>
                                        <p:cTn id="90" dur="1000" fill="hold"/>
                                        <p:tgtEl>
                                          <p:spTgt spid="20"/>
                                        </p:tgtEl>
                                        <p:attrNameLst>
                                          <p:attrName>ppt_x</p:attrName>
                                        </p:attrNameLst>
                                      </p:cBhvr>
                                      <p:tavLst>
                                        <p:tav tm="0">
                                          <p:val>
                                            <p:strVal val="#ppt_x"/>
                                          </p:val>
                                        </p:tav>
                                        <p:tav tm="100000">
                                          <p:val>
                                            <p:strVal val="#ppt_x"/>
                                          </p:val>
                                        </p:tav>
                                      </p:tavLst>
                                    </p:anim>
                                    <p:anim calcmode="lin" valueType="num">
                                      <p:cBhvr>
                                        <p:cTn id="9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2000"/>
                                        <p:tgtEl>
                                          <p:spTgt spid="25"/>
                                        </p:tgtEl>
                                      </p:cBhvr>
                                    </p:animEffect>
                                    <p:anim calcmode="lin" valueType="num">
                                      <p:cBhvr>
                                        <p:cTn id="97" dur="2000" fill="hold"/>
                                        <p:tgtEl>
                                          <p:spTgt spid="25"/>
                                        </p:tgtEl>
                                        <p:attrNameLst>
                                          <p:attrName>ppt_w</p:attrName>
                                        </p:attrNameLst>
                                      </p:cBhvr>
                                      <p:tavLst>
                                        <p:tav tm="0" fmla="#ppt_w*sin(2.5*pi*$)">
                                          <p:val>
                                            <p:fltVal val="0"/>
                                          </p:val>
                                        </p:tav>
                                        <p:tav tm="100000">
                                          <p:val>
                                            <p:fltVal val="1"/>
                                          </p:val>
                                        </p:tav>
                                      </p:tavLst>
                                    </p:anim>
                                    <p:anim calcmode="lin" valueType="num">
                                      <p:cBhvr>
                                        <p:cTn id="9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1000"/>
                                        <p:tgtEl>
                                          <p:spTgt spid="21"/>
                                        </p:tgtEl>
                                      </p:cBhvr>
                                    </p:animEffect>
                                    <p:anim calcmode="lin" valueType="num">
                                      <p:cBhvr>
                                        <p:cTn id="104" dur="1000" fill="hold"/>
                                        <p:tgtEl>
                                          <p:spTgt spid="21"/>
                                        </p:tgtEl>
                                        <p:attrNameLst>
                                          <p:attrName>ppt_x</p:attrName>
                                        </p:attrNameLst>
                                      </p:cBhvr>
                                      <p:tavLst>
                                        <p:tav tm="0">
                                          <p:val>
                                            <p:strVal val="#ppt_x"/>
                                          </p:val>
                                        </p:tav>
                                        <p:tav tm="100000">
                                          <p:val>
                                            <p:strVal val="#ppt_x"/>
                                          </p:val>
                                        </p:tav>
                                      </p:tavLst>
                                    </p:anim>
                                    <p:anim calcmode="lin" valueType="num">
                                      <p:cBhvr>
                                        <p:cTn id="10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18"/>
                                        </p:tgtEl>
                                        <p:attrNameLst>
                                          <p:attrName>style.visibility</p:attrName>
                                        </p:attrNameLst>
                                      </p:cBhvr>
                                      <p:to>
                                        <p:strVal val="visible"/>
                                      </p:to>
                                    </p:set>
                                    <p:animEffect transition="in" filter="fade">
                                      <p:cBhvr>
                                        <p:cTn id="110" dur="500"/>
                                        <p:tgtEl>
                                          <p:spTgt spid="18"/>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2000"/>
                                        <p:tgtEl>
                                          <p:spTgt spid="26"/>
                                        </p:tgtEl>
                                      </p:cBhvr>
                                    </p:animEffect>
                                    <p:anim calcmode="lin" valueType="num">
                                      <p:cBhvr>
                                        <p:cTn id="116" dur="2000" fill="hold"/>
                                        <p:tgtEl>
                                          <p:spTgt spid="26"/>
                                        </p:tgtEl>
                                        <p:attrNameLst>
                                          <p:attrName>ppt_w</p:attrName>
                                        </p:attrNameLst>
                                      </p:cBhvr>
                                      <p:tavLst>
                                        <p:tav tm="0" fmla="#ppt_w*sin(2.5*pi*$)">
                                          <p:val>
                                            <p:fltVal val="0"/>
                                          </p:val>
                                        </p:tav>
                                        <p:tav tm="100000">
                                          <p:val>
                                            <p:fltVal val="1"/>
                                          </p:val>
                                        </p:tav>
                                      </p:tavLst>
                                    </p:anim>
                                    <p:anim calcmode="lin" valueType="num">
                                      <p:cBhvr>
                                        <p:cTn id="117"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22"/>
                                        </p:tgtEl>
                                        <p:attrNameLst>
                                          <p:attrName>style.visibility</p:attrName>
                                        </p:attrNameLst>
                                      </p:cBhvr>
                                      <p:to>
                                        <p:strVal val="visible"/>
                                      </p:to>
                                    </p:set>
                                    <p:animEffect transition="in" filter="randombar(horizontal)">
                                      <p:cBhvr>
                                        <p:cTn id="1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animBg="1"/>
      <p:bldP spid="11" grpId="0"/>
      <p:bldP spid="12" grpId="0"/>
      <p:bldP spid="14" grpId="0" animBg="1"/>
      <p:bldP spid="16" grpId="0"/>
      <p:bldP spid="20" grpId="0"/>
      <p:bldP spid="21" grpId="0"/>
      <p:bldP spid="22" grpId="0" animBg="1"/>
      <p:bldP spid="25"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Change Styles (cont.)</a:t>
            </a:r>
          </a:p>
        </p:txBody>
      </p:sp>
      <p:pic>
        <p:nvPicPr>
          <p:cNvPr id="6" name="Picture 5">
            <a:extLst>
              <a:ext uri="{FF2B5EF4-FFF2-40B4-BE49-F238E27FC236}">
                <a16:creationId xmlns:a16="http://schemas.microsoft.com/office/drawing/2014/main" id="{D0EE88DE-FDB6-453C-B735-4FF44562C3E3}"/>
              </a:ext>
            </a:extLst>
          </p:cNvPr>
          <p:cNvPicPr>
            <a:picLocks noChangeAspect="1"/>
          </p:cNvPicPr>
          <p:nvPr/>
        </p:nvPicPr>
        <p:blipFill>
          <a:blip r:embed="rId3"/>
          <a:stretch>
            <a:fillRect/>
          </a:stretch>
        </p:blipFill>
        <p:spPr>
          <a:xfrm>
            <a:off x="329949" y="1049985"/>
            <a:ext cx="2487896" cy="4031313"/>
          </a:xfrm>
          <a:prstGeom prst="rect">
            <a:avLst/>
          </a:prstGeom>
        </p:spPr>
      </p:pic>
      <p:sp>
        <p:nvSpPr>
          <p:cNvPr id="7" name="Rectangle 6">
            <a:extLst>
              <a:ext uri="{FF2B5EF4-FFF2-40B4-BE49-F238E27FC236}">
                <a16:creationId xmlns:a16="http://schemas.microsoft.com/office/drawing/2014/main" id="{434C8E9A-6F1D-4569-8B60-1102A1106F64}"/>
              </a:ext>
            </a:extLst>
          </p:cNvPr>
          <p:cNvSpPr/>
          <p:nvPr/>
        </p:nvSpPr>
        <p:spPr>
          <a:xfrm>
            <a:off x="662473" y="1649661"/>
            <a:ext cx="167951" cy="16795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A17F4430-E4FF-4D00-969F-A53068F5C26C}"/>
              </a:ext>
            </a:extLst>
          </p:cNvPr>
          <p:cNvSpPr/>
          <p:nvPr/>
        </p:nvSpPr>
        <p:spPr>
          <a:xfrm>
            <a:off x="1601890" y="3574878"/>
            <a:ext cx="167951" cy="167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5BD772A0-E9CA-4A99-BCE6-C7E8CC09305D}"/>
              </a:ext>
            </a:extLst>
          </p:cNvPr>
          <p:cNvSpPr/>
          <p:nvPr/>
        </p:nvSpPr>
        <p:spPr>
          <a:xfrm>
            <a:off x="1658561" y="4753646"/>
            <a:ext cx="446494" cy="256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TextBox 13">
            <a:extLst>
              <a:ext uri="{FF2B5EF4-FFF2-40B4-BE49-F238E27FC236}">
                <a16:creationId xmlns:a16="http://schemas.microsoft.com/office/drawing/2014/main" id="{3A153FEB-1952-4C67-B73A-5FBE0E6BFCE3}"/>
              </a:ext>
            </a:extLst>
          </p:cNvPr>
          <p:cNvSpPr txBox="1"/>
          <p:nvPr/>
        </p:nvSpPr>
        <p:spPr>
          <a:xfrm>
            <a:off x="329950" y="5163572"/>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1. Choose a color</a:t>
            </a:r>
            <a:endParaRPr lang="en-AU" sz="1200">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C494132C-7A13-455B-894E-F629748DAE4D}"/>
              </a:ext>
            </a:extLst>
          </p:cNvPr>
          <p:cNvSpPr txBox="1"/>
          <p:nvPr/>
        </p:nvSpPr>
        <p:spPr>
          <a:xfrm>
            <a:off x="329950" y="5338366"/>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2. Choose a line width</a:t>
            </a:r>
            <a:endParaRPr lang="en-AU" sz="120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883AF73-DD2F-4732-9B94-5D1A1592DAFB}"/>
              </a:ext>
            </a:extLst>
          </p:cNvPr>
          <p:cNvSpPr txBox="1"/>
          <p:nvPr/>
        </p:nvSpPr>
        <p:spPr>
          <a:xfrm>
            <a:off x="329950" y="5513160"/>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3. Click OK</a:t>
            </a:r>
            <a:endParaRPr lang="en-AU" sz="120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D9293801-55A4-473F-BF13-6656B46D8D2A}"/>
              </a:ext>
            </a:extLst>
          </p:cNvPr>
          <p:cNvPicPr>
            <a:picLocks noChangeAspect="1"/>
          </p:cNvPicPr>
          <p:nvPr/>
        </p:nvPicPr>
        <p:blipFill>
          <a:blip r:embed="rId4"/>
          <a:stretch>
            <a:fillRect/>
          </a:stretch>
        </p:blipFill>
        <p:spPr>
          <a:xfrm>
            <a:off x="3041782" y="1049985"/>
            <a:ext cx="2901470" cy="2234391"/>
          </a:xfrm>
          <a:prstGeom prst="rect">
            <a:avLst/>
          </a:prstGeom>
        </p:spPr>
      </p:pic>
      <p:pic>
        <p:nvPicPr>
          <p:cNvPr id="18" name="Picture 17">
            <a:extLst>
              <a:ext uri="{FF2B5EF4-FFF2-40B4-BE49-F238E27FC236}">
                <a16:creationId xmlns:a16="http://schemas.microsoft.com/office/drawing/2014/main" id="{C9D3D624-FDAF-4765-8C18-816000FBF16D}"/>
              </a:ext>
            </a:extLst>
          </p:cNvPr>
          <p:cNvPicPr>
            <a:picLocks noChangeAspect="1"/>
          </p:cNvPicPr>
          <p:nvPr/>
        </p:nvPicPr>
        <p:blipFill>
          <a:blip r:embed="rId5"/>
          <a:stretch>
            <a:fillRect/>
          </a:stretch>
        </p:blipFill>
        <p:spPr>
          <a:xfrm>
            <a:off x="6096000" y="1049985"/>
            <a:ext cx="3662936" cy="2234391"/>
          </a:xfrm>
          <a:prstGeom prst="rect">
            <a:avLst/>
          </a:prstGeom>
        </p:spPr>
      </p:pic>
      <p:sp>
        <p:nvSpPr>
          <p:cNvPr id="19" name="TextBox 18">
            <a:extLst>
              <a:ext uri="{FF2B5EF4-FFF2-40B4-BE49-F238E27FC236}">
                <a16:creationId xmlns:a16="http://schemas.microsoft.com/office/drawing/2014/main" id="{402001B5-9411-4B16-B2C9-5DE5EE15ACB5}"/>
              </a:ext>
            </a:extLst>
          </p:cNvPr>
          <p:cNvSpPr txBox="1"/>
          <p:nvPr/>
        </p:nvSpPr>
        <p:spPr>
          <a:xfrm>
            <a:off x="329950" y="568795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4. Click anywhere on the route</a:t>
            </a:r>
            <a:endParaRPr lang="en-AU" sz="12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765E5037-534F-44B4-9A24-A9A9A02241B6}"/>
              </a:ext>
            </a:extLst>
          </p:cNvPr>
          <p:cNvSpPr txBox="1"/>
          <p:nvPr/>
        </p:nvSpPr>
        <p:spPr>
          <a:xfrm>
            <a:off x="329950" y="5862748"/>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5. Save the map</a:t>
            </a:r>
            <a:endParaRPr lang="en-AU" sz="1200">
              <a:latin typeface="Calibri" panose="020F0502020204030204" pitchFamily="34" charset="0"/>
              <a:cs typeface="Calibri" panose="020F0502020204030204" pitchFamily="34" charset="0"/>
            </a:endParaRPr>
          </a:p>
        </p:txBody>
      </p:sp>
      <p:pic>
        <p:nvPicPr>
          <p:cNvPr id="21" name="Picture 20">
            <a:extLst>
              <a:ext uri="{FF2B5EF4-FFF2-40B4-BE49-F238E27FC236}">
                <a16:creationId xmlns:a16="http://schemas.microsoft.com/office/drawing/2014/main" id="{6EA8D8AF-6348-47CB-97CF-9B43AE266DDE}"/>
              </a:ext>
            </a:extLst>
          </p:cNvPr>
          <p:cNvPicPr>
            <a:picLocks noChangeAspect="1"/>
          </p:cNvPicPr>
          <p:nvPr/>
        </p:nvPicPr>
        <p:blipFill>
          <a:blip r:embed="rId6"/>
          <a:stretch>
            <a:fillRect/>
          </a:stretch>
        </p:blipFill>
        <p:spPr>
          <a:xfrm>
            <a:off x="3050766" y="3745114"/>
            <a:ext cx="2893225" cy="1336184"/>
          </a:xfrm>
          <a:prstGeom prst="rect">
            <a:avLst/>
          </a:prstGeom>
        </p:spPr>
      </p:pic>
      <p:pic>
        <p:nvPicPr>
          <p:cNvPr id="23" name="Picture 22">
            <a:extLst>
              <a:ext uri="{FF2B5EF4-FFF2-40B4-BE49-F238E27FC236}">
                <a16:creationId xmlns:a16="http://schemas.microsoft.com/office/drawing/2014/main" id="{6C6A0B33-CC33-429E-90DE-CE49E25561D0}"/>
              </a:ext>
            </a:extLst>
          </p:cNvPr>
          <p:cNvPicPr>
            <a:picLocks noChangeAspect="1"/>
          </p:cNvPicPr>
          <p:nvPr/>
        </p:nvPicPr>
        <p:blipFill>
          <a:blip r:embed="rId7"/>
          <a:stretch>
            <a:fillRect/>
          </a:stretch>
        </p:blipFill>
        <p:spPr>
          <a:xfrm>
            <a:off x="6095748" y="3374092"/>
            <a:ext cx="3356163" cy="1711103"/>
          </a:xfrm>
          <a:prstGeom prst="rect">
            <a:avLst/>
          </a:prstGeom>
        </p:spPr>
      </p:pic>
      <p:pic>
        <p:nvPicPr>
          <p:cNvPr id="24" name="Picture 23">
            <a:extLst>
              <a:ext uri="{FF2B5EF4-FFF2-40B4-BE49-F238E27FC236}">
                <a16:creationId xmlns:a16="http://schemas.microsoft.com/office/drawing/2014/main" id="{07B3B5DF-0C70-42C4-8AD6-A56FA1D726D7}"/>
              </a:ext>
            </a:extLst>
          </p:cNvPr>
          <p:cNvPicPr>
            <a:picLocks noChangeAspect="1"/>
          </p:cNvPicPr>
          <p:nvPr/>
        </p:nvPicPr>
        <p:blipFill>
          <a:blip r:embed="rId8"/>
          <a:stretch>
            <a:fillRect/>
          </a:stretch>
        </p:blipFill>
        <p:spPr>
          <a:xfrm>
            <a:off x="3050766" y="5226163"/>
            <a:ext cx="2600325" cy="523875"/>
          </a:xfrm>
          <a:prstGeom prst="rect">
            <a:avLst/>
          </a:prstGeom>
        </p:spPr>
      </p:pic>
      <p:sp>
        <p:nvSpPr>
          <p:cNvPr id="25" name="TextBox 24">
            <a:extLst>
              <a:ext uri="{FF2B5EF4-FFF2-40B4-BE49-F238E27FC236}">
                <a16:creationId xmlns:a16="http://schemas.microsoft.com/office/drawing/2014/main" id="{6819B772-21E2-4528-A8E8-62986D85C1DA}"/>
              </a:ext>
            </a:extLst>
          </p:cNvPr>
          <p:cNvSpPr txBox="1"/>
          <p:nvPr/>
        </p:nvSpPr>
        <p:spPr>
          <a:xfrm>
            <a:off x="329950" y="6037544"/>
            <a:ext cx="2487896" cy="276999"/>
          </a:xfrm>
          <a:prstGeom prst="rect">
            <a:avLst/>
          </a:prstGeom>
          <a:no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6. Share the map</a:t>
            </a:r>
            <a:endParaRPr lang="en-AU" sz="1200">
              <a:latin typeface="Calibri" panose="020F0502020204030204" pitchFamily="34" charset="0"/>
              <a:cs typeface="Calibri" panose="020F0502020204030204" pitchFamily="34" charset="0"/>
            </a:endParaRPr>
          </a:p>
        </p:txBody>
      </p:sp>
      <p:pic>
        <p:nvPicPr>
          <p:cNvPr id="26" name="Picture 25">
            <a:extLst>
              <a:ext uri="{FF2B5EF4-FFF2-40B4-BE49-F238E27FC236}">
                <a16:creationId xmlns:a16="http://schemas.microsoft.com/office/drawing/2014/main" id="{AAE05357-DEE8-43D7-B650-6DCED81B859F}"/>
              </a:ext>
            </a:extLst>
          </p:cNvPr>
          <p:cNvPicPr>
            <a:picLocks noChangeAspect="1"/>
          </p:cNvPicPr>
          <p:nvPr/>
        </p:nvPicPr>
        <p:blipFill>
          <a:blip r:embed="rId9"/>
          <a:stretch>
            <a:fillRect/>
          </a:stretch>
        </p:blipFill>
        <p:spPr>
          <a:xfrm>
            <a:off x="9584314" y="3374093"/>
            <a:ext cx="2315352" cy="1707206"/>
          </a:xfrm>
          <a:prstGeom prst="rect">
            <a:avLst/>
          </a:prstGeom>
        </p:spPr>
      </p:pic>
      <p:sp>
        <p:nvSpPr>
          <p:cNvPr id="27" name="Rectangle: Rounded Corners 26">
            <a:extLst>
              <a:ext uri="{FF2B5EF4-FFF2-40B4-BE49-F238E27FC236}">
                <a16:creationId xmlns:a16="http://schemas.microsoft.com/office/drawing/2014/main" id="{B449337A-22EF-451F-A3FD-E52C81C7FF51}"/>
              </a:ext>
            </a:extLst>
          </p:cNvPr>
          <p:cNvSpPr/>
          <p:nvPr/>
        </p:nvSpPr>
        <p:spPr>
          <a:xfrm>
            <a:off x="4284900" y="5934343"/>
            <a:ext cx="3160847"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Add Demographic Data</a:t>
            </a:r>
            <a:endParaRPr lang="en-AU"/>
          </a:p>
        </p:txBody>
      </p:sp>
    </p:spTree>
    <p:custDataLst>
      <p:tags r:id="rId1"/>
    </p:custDataLst>
    <p:extLst>
      <p:ext uri="{BB962C8B-B14F-4D97-AF65-F5344CB8AC3E}">
        <p14:creationId xmlns:p14="http://schemas.microsoft.com/office/powerpoint/2010/main" val="3023063554"/>
      </p:ext>
    </p:extLst>
  </p:cSld>
  <p:clrMapOvr>
    <a:masterClrMapping/>
  </p:clrMapOvr>
  <mc:AlternateContent xmlns:mc="http://schemas.openxmlformats.org/markup-compatibility/2006">
    <mc:Choice xmlns:p14="http://schemas.microsoft.com/office/powerpoint/2010/main" Requires="p14">
      <p:transition spd="slow" p14:dur="2000" advTm="59360"/>
    </mc:Choice>
    <mc:Fallback>
      <p:transition spd="slow" advTm="593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2000"/>
                                        <p:tgtEl>
                                          <p:spTgt spid="7"/>
                                        </p:tgtEl>
                                      </p:cBhvr>
                                    </p:animEffect>
                                    <p:anim calcmode="lin" valueType="num">
                                      <p:cBhvr>
                                        <p:cTn id="15" dur="2000" fill="hold"/>
                                        <p:tgtEl>
                                          <p:spTgt spid="7"/>
                                        </p:tgtEl>
                                        <p:attrNameLst>
                                          <p:attrName>ppt_w</p:attrName>
                                        </p:attrNameLst>
                                      </p:cBhvr>
                                      <p:tavLst>
                                        <p:tav tm="0" fmla="#ppt_w*sin(2.5*pi*$)">
                                          <p:val>
                                            <p:fltVal val="0"/>
                                          </p:val>
                                        </p:tav>
                                        <p:tav tm="100000">
                                          <p:val>
                                            <p:fltVal val="1"/>
                                          </p:val>
                                        </p:tav>
                                      </p:tavLst>
                                    </p:anim>
                                    <p:anim calcmode="lin" valueType="num">
                                      <p:cBhvr>
                                        <p:cTn id="16"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anim calcmode="lin" valueType="num">
                                      <p:cBhvr>
                                        <p:cTn id="29" dur="2000" fill="hold"/>
                                        <p:tgtEl>
                                          <p:spTgt spid="12"/>
                                        </p:tgtEl>
                                        <p:attrNameLst>
                                          <p:attrName>ppt_w</p:attrName>
                                        </p:attrNameLst>
                                      </p:cBhvr>
                                      <p:tavLst>
                                        <p:tav tm="0" fmla="#ppt_w*sin(2.5*pi*$)">
                                          <p:val>
                                            <p:fltVal val="0"/>
                                          </p:val>
                                        </p:tav>
                                        <p:tav tm="100000">
                                          <p:val>
                                            <p:fltVal val="1"/>
                                          </p:val>
                                        </p:tav>
                                      </p:tavLst>
                                    </p:anim>
                                    <p:anim calcmode="lin" valueType="num">
                                      <p:cBhvr>
                                        <p:cTn id="3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anim calcmode="lin" valueType="num">
                                      <p:cBhvr>
                                        <p:cTn id="43" dur="2000" fill="hold"/>
                                        <p:tgtEl>
                                          <p:spTgt spid="13"/>
                                        </p:tgtEl>
                                        <p:attrNameLst>
                                          <p:attrName>ppt_w</p:attrName>
                                        </p:attrNameLst>
                                      </p:cBhvr>
                                      <p:tavLst>
                                        <p:tav tm="0" fmla="#ppt_w*sin(2.5*pi*$)">
                                          <p:val>
                                            <p:fltVal val="0"/>
                                          </p:val>
                                        </p:tav>
                                        <p:tav tm="100000">
                                          <p:val>
                                            <p:fltVal val="1"/>
                                          </p:val>
                                        </p:tav>
                                      </p:tavLst>
                                    </p:anim>
                                    <p:anim calcmode="lin" valueType="num">
                                      <p:cBhvr>
                                        <p:cTn id="44"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ppt_x"/>
                                          </p:val>
                                        </p:tav>
                                        <p:tav tm="100000">
                                          <p:val>
                                            <p:strVal val="#ppt_x"/>
                                          </p:val>
                                        </p:tav>
                                      </p:tavLst>
                                    </p:anim>
                                    <p:anim calcmode="lin" valueType="num">
                                      <p:cBhvr additive="base">
                                        <p:cTn id="6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1000"/>
                                        <p:tgtEl>
                                          <p:spTgt spid="25"/>
                                        </p:tgtEl>
                                      </p:cBhvr>
                                    </p:animEffect>
                                    <p:anim calcmode="lin" valueType="num">
                                      <p:cBhvr>
                                        <p:cTn id="83" dur="1000" fill="hold"/>
                                        <p:tgtEl>
                                          <p:spTgt spid="25"/>
                                        </p:tgtEl>
                                        <p:attrNameLst>
                                          <p:attrName>ppt_x</p:attrName>
                                        </p:attrNameLst>
                                      </p:cBhvr>
                                      <p:tavLst>
                                        <p:tav tm="0">
                                          <p:val>
                                            <p:strVal val="#ppt_x"/>
                                          </p:val>
                                        </p:tav>
                                        <p:tav tm="100000">
                                          <p:val>
                                            <p:strVal val="#ppt_x"/>
                                          </p:val>
                                        </p:tav>
                                      </p:tavLst>
                                    </p:anim>
                                    <p:anim calcmode="lin" valueType="num">
                                      <p:cBhvr>
                                        <p:cTn id="8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500"/>
                                        <p:tgtEl>
                                          <p:spTgt spid="26"/>
                                        </p:tgtEl>
                                      </p:cBhvr>
                                    </p:animEffect>
                                  </p:childTnLst>
                                </p:cTn>
                              </p:par>
                            </p:childTnLst>
                          </p:cTn>
                        </p:par>
                      </p:childTnLst>
                    </p:cTn>
                  </p:par>
                  <p:par>
                    <p:cTn id="95" fill="hold">
                      <p:stCondLst>
                        <p:cond delay="indefinite"/>
                      </p:stCondLst>
                      <p:childTnLst>
                        <p:par>
                          <p:cTn id="96" fill="hold">
                            <p:stCondLst>
                              <p:cond delay="0"/>
                            </p:stCondLst>
                            <p:childTnLst>
                              <p:par>
                                <p:cTn id="97" presetID="14" presetClass="entr" presetSubtype="10" fill="hold" grpId="0" nodeType="click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randombar(horizontal)">
                                      <p:cBhvr>
                                        <p:cTn id="9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p:bldP spid="15" grpId="0"/>
      <p:bldP spid="16" grpId="0"/>
      <p:bldP spid="19" grpId="0"/>
      <p:bldP spid="20" grpId="0"/>
      <p:bldP spid="25" grpId="0"/>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Demographic Data</a:t>
            </a:r>
          </a:p>
        </p:txBody>
      </p:sp>
      <p:sp>
        <p:nvSpPr>
          <p:cNvPr id="2" name="TextBox 1">
            <a:extLst>
              <a:ext uri="{FF2B5EF4-FFF2-40B4-BE49-F238E27FC236}">
                <a16:creationId xmlns:a16="http://schemas.microsoft.com/office/drawing/2014/main" id="{24CAB686-9B52-4A09-867E-09E93F9AFAF0}"/>
              </a:ext>
            </a:extLst>
          </p:cNvPr>
          <p:cNvSpPr txBox="1"/>
          <p:nvPr/>
        </p:nvSpPr>
        <p:spPr>
          <a:xfrm>
            <a:off x="351692" y="1078523"/>
            <a:ext cx="2805723" cy="461665"/>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We will now add demographic data to the map that has been created and saved.</a:t>
            </a:r>
            <a:endParaRPr lang="en-AU" sz="1200">
              <a:latin typeface="Calibri" panose="020F0502020204030204" pitchFamily="34" charset="0"/>
              <a:cs typeface="Calibri" panose="020F0502020204030204" pitchFamily="34" charset="0"/>
            </a:endParaRPr>
          </a:p>
        </p:txBody>
      </p:sp>
      <p:grpSp>
        <p:nvGrpSpPr>
          <p:cNvPr id="36" name="Group 35">
            <a:extLst>
              <a:ext uri="{FF2B5EF4-FFF2-40B4-BE49-F238E27FC236}">
                <a16:creationId xmlns:a16="http://schemas.microsoft.com/office/drawing/2014/main" id="{2DE30649-B645-4302-B422-2B59782EE8BE}"/>
              </a:ext>
            </a:extLst>
          </p:cNvPr>
          <p:cNvGrpSpPr/>
          <p:nvPr/>
        </p:nvGrpSpPr>
        <p:grpSpPr>
          <a:xfrm>
            <a:off x="354239" y="1566822"/>
            <a:ext cx="3988400" cy="1333150"/>
            <a:chOff x="354239" y="1566822"/>
            <a:chExt cx="3988400" cy="1333150"/>
          </a:xfrm>
        </p:grpSpPr>
        <p:grpSp>
          <p:nvGrpSpPr>
            <p:cNvPr id="6" name="Group 5">
              <a:extLst>
                <a:ext uri="{FF2B5EF4-FFF2-40B4-BE49-F238E27FC236}">
                  <a16:creationId xmlns:a16="http://schemas.microsoft.com/office/drawing/2014/main" id="{828BABBA-FF2A-4C60-887C-B1D504D7B1DD}"/>
                </a:ext>
              </a:extLst>
            </p:cNvPr>
            <p:cNvGrpSpPr/>
            <p:nvPr/>
          </p:nvGrpSpPr>
          <p:grpSpPr>
            <a:xfrm>
              <a:off x="354239" y="1876547"/>
              <a:ext cx="3977552" cy="1023425"/>
              <a:chOff x="1045029" y="3790046"/>
              <a:chExt cx="3977552" cy="1023425"/>
            </a:xfrm>
          </p:grpSpPr>
          <p:pic>
            <p:nvPicPr>
              <p:cNvPr id="7" name="Picture 6">
                <a:extLst>
                  <a:ext uri="{FF2B5EF4-FFF2-40B4-BE49-F238E27FC236}">
                    <a16:creationId xmlns:a16="http://schemas.microsoft.com/office/drawing/2014/main" id="{DB5E0F11-5960-46F1-819F-2F10447B8BD8}"/>
                  </a:ext>
                </a:extLst>
              </p:cNvPr>
              <p:cNvPicPr>
                <a:picLocks noChangeAspect="1"/>
              </p:cNvPicPr>
              <p:nvPr/>
            </p:nvPicPr>
            <p:blipFill>
              <a:blip r:embed="rId2"/>
              <a:stretch>
                <a:fillRect/>
              </a:stretch>
            </p:blipFill>
            <p:spPr>
              <a:xfrm>
                <a:off x="1045029" y="3790046"/>
                <a:ext cx="3972894" cy="1023425"/>
              </a:xfrm>
              <a:prstGeom prst="rect">
                <a:avLst/>
              </a:prstGeom>
            </p:spPr>
          </p:pic>
          <p:sp>
            <p:nvSpPr>
              <p:cNvPr id="8" name="Rectangle 7">
                <a:extLst>
                  <a:ext uri="{FF2B5EF4-FFF2-40B4-BE49-F238E27FC236}">
                    <a16:creationId xmlns:a16="http://schemas.microsoft.com/office/drawing/2014/main" id="{A33AD009-F008-4AC2-B11A-D3BF3EDE94CA}"/>
                  </a:ext>
                </a:extLst>
              </p:cNvPr>
              <p:cNvSpPr/>
              <p:nvPr/>
            </p:nvSpPr>
            <p:spPr>
              <a:xfrm>
                <a:off x="4705340" y="3799374"/>
                <a:ext cx="317241" cy="188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 name="TextBox 8">
              <a:extLst>
                <a:ext uri="{FF2B5EF4-FFF2-40B4-BE49-F238E27FC236}">
                  <a16:creationId xmlns:a16="http://schemas.microsoft.com/office/drawing/2014/main" id="{1A5C04DE-3379-4BD7-ADF4-1A238991D457}"/>
                </a:ext>
              </a:extLst>
            </p:cNvPr>
            <p:cNvSpPr txBox="1"/>
            <p:nvPr/>
          </p:nvSpPr>
          <p:spPr>
            <a:xfrm>
              <a:off x="354239" y="1566822"/>
              <a:ext cx="3988400" cy="276999"/>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Sign In: </a:t>
              </a:r>
              <a:r>
                <a:rPr lang="en-US" sz="1200">
                  <a:latin typeface="Calibri" panose="020F0502020204030204" pitchFamily="34" charset="0"/>
                  <a:cs typeface="Calibri" panose="020F0502020204030204" pitchFamily="34" charset="0"/>
                  <a:hlinkClick r:id="rId3"/>
                </a:rPr>
                <a:t>https://www.arcgis.com/home/index.html</a:t>
              </a:r>
              <a:r>
                <a:rPr lang="en-US" sz="1200">
                  <a:latin typeface="Calibri" panose="020F0502020204030204" pitchFamily="34" charset="0"/>
                  <a:cs typeface="Calibri" panose="020F0502020204030204" pitchFamily="34" charset="0"/>
                </a:rPr>
                <a:t>  </a:t>
              </a:r>
              <a:endParaRPr lang="en-AU" sz="1200">
                <a:latin typeface="Calibri" panose="020F0502020204030204" pitchFamily="34" charset="0"/>
                <a:cs typeface="Calibri" panose="020F0502020204030204" pitchFamily="34" charset="0"/>
              </a:endParaRPr>
            </a:p>
          </p:txBody>
        </p:sp>
      </p:grpSp>
      <p:pic>
        <p:nvPicPr>
          <p:cNvPr id="3" name="Picture 2">
            <a:extLst>
              <a:ext uri="{FF2B5EF4-FFF2-40B4-BE49-F238E27FC236}">
                <a16:creationId xmlns:a16="http://schemas.microsoft.com/office/drawing/2014/main" id="{99C616B4-0922-4E07-899A-567E44D285A0}"/>
              </a:ext>
            </a:extLst>
          </p:cNvPr>
          <p:cNvPicPr>
            <a:picLocks noChangeAspect="1"/>
          </p:cNvPicPr>
          <p:nvPr/>
        </p:nvPicPr>
        <p:blipFill>
          <a:blip r:embed="rId4"/>
          <a:stretch>
            <a:fillRect/>
          </a:stretch>
        </p:blipFill>
        <p:spPr>
          <a:xfrm>
            <a:off x="4455990" y="1540188"/>
            <a:ext cx="3632933" cy="409575"/>
          </a:xfrm>
          <a:prstGeom prst="rect">
            <a:avLst/>
          </a:prstGeom>
        </p:spPr>
      </p:pic>
      <p:sp>
        <p:nvSpPr>
          <p:cNvPr id="10" name="Rectangle 9">
            <a:extLst>
              <a:ext uri="{FF2B5EF4-FFF2-40B4-BE49-F238E27FC236}">
                <a16:creationId xmlns:a16="http://schemas.microsoft.com/office/drawing/2014/main" id="{68AA2422-3B88-441F-A0C8-B65452D9C6AF}"/>
              </a:ext>
            </a:extLst>
          </p:cNvPr>
          <p:cNvSpPr/>
          <p:nvPr/>
        </p:nvSpPr>
        <p:spPr>
          <a:xfrm>
            <a:off x="7651263" y="1568598"/>
            <a:ext cx="414215"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2A209CFA-6B17-4ED9-8C74-0F5750F49DA1}"/>
              </a:ext>
            </a:extLst>
          </p:cNvPr>
          <p:cNvSpPr txBox="1"/>
          <p:nvPr/>
        </p:nvSpPr>
        <p:spPr>
          <a:xfrm>
            <a:off x="329950" y="473373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Login and click ‘Content’</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BD83088-B117-495B-A784-95C172C214BD}"/>
              </a:ext>
            </a:extLst>
          </p:cNvPr>
          <p:cNvPicPr>
            <a:picLocks noChangeAspect="1"/>
          </p:cNvPicPr>
          <p:nvPr/>
        </p:nvPicPr>
        <p:blipFill>
          <a:blip r:embed="rId5"/>
          <a:stretch>
            <a:fillRect/>
          </a:stretch>
        </p:blipFill>
        <p:spPr>
          <a:xfrm>
            <a:off x="4455990" y="2080822"/>
            <a:ext cx="2447925" cy="819150"/>
          </a:xfrm>
          <a:prstGeom prst="rect">
            <a:avLst/>
          </a:prstGeom>
        </p:spPr>
      </p:pic>
      <p:sp>
        <p:nvSpPr>
          <p:cNvPr id="15" name="Rectangle 14">
            <a:extLst>
              <a:ext uri="{FF2B5EF4-FFF2-40B4-BE49-F238E27FC236}">
                <a16:creationId xmlns:a16="http://schemas.microsoft.com/office/drawing/2014/main" id="{CD234964-827E-4ECB-B90E-5E612CFA4127}"/>
              </a:ext>
            </a:extLst>
          </p:cNvPr>
          <p:cNvSpPr/>
          <p:nvPr/>
        </p:nvSpPr>
        <p:spPr>
          <a:xfrm>
            <a:off x="4990125" y="2521463"/>
            <a:ext cx="1840521" cy="3481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FA535DD6-8C11-4B65-8597-EB78EFDD7A4C}"/>
              </a:ext>
            </a:extLst>
          </p:cNvPr>
          <p:cNvSpPr txBox="1"/>
          <p:nvPr/>
        </p:nvSpPr>
        <p:spPr>
          <a:xfrm>
            <a:off x="329950" y="4950356"/>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saved map name.</a:t>
            </a:r>
            <a:endParaRPr lang="en-AU" sz="1100">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640411CA-8BD1-450E-ACA1-DD287480CDFF}"/>
              </a:ext>
            </a:extLst>
          </p:cNvPr>
          <p:cNvPicPr>
            <a:picLocks noChangeAspect="1"/>
          </p:cNvPicPr>
          <p:nvPr/>
        </p:nvPicPr>
        <p:blipFill>
          <a:blip r:embed="rId6"/>
          <a:stretch>
            <a:fillRect/>
          </a:stretch>
        </p:blipFill>
        <p:spPr>
          <a:xfrm>
            <a:off x="7027253" y="2074732"/>
            <a:ext cx="2076450" cy="1990725"/>
          </a:xfrm>
          <a:prstGeom prst="rect">
            <a:avLst/>
          </a:prstGeom>
        </p:spPr>
      </p:pic>
      <p:pic>
        <p:nvPicPr>
          <p:cNvPr id="18" name="Picture 17">
            <a:extLst>
              <a:ext uri="{FF2B5EF4-FFF2-40B4-BE49-F238E27FC236}">
                <a16:creationId xmlns:a16="http://schemas.microsoft.com/office/drawing/2014/main" id="{B605B13A-03DF-4CBC-88CF-8D96B08FD38A}"/>
              </a:ext>
            </a:extLst>
          </p:cNvPr>
          <p:cNvPicPr>
            <a:picLocks noChangeAspect="1"/>
          </p:cNvPicPr>
          <p:nvPr/>
        </p:nvPicPr>
        <p:blipFill>
          <a:blip r:embed="rId7"/>
          <a:stretch>
            <a:fillRect/>
          </a:stretch>
        </p:blipFill>
        <p:spPr>
          <a:xfrm>
            <a:off x="9227040" y="2074732"/>
            <a:ext cx="2711249" cy="1990725"/>
          </a:xfrm>
          <a:prstGeom prst="rect">
            <a:avLst/>
          </a:prstGeom>
        </p:spPr>
      </p:pic>
      <p:pic>
        <p:nvPicPr>
          <p:cNvPr id="19" name="Picture 18">
            <a:extLst>
              <a:ext uri="{FF2B5EF4-FFF2-40B4-BE49-F238E27FC236}">
                <a16:creationId xmlns:a16="http://schemas.microsoft.com/office/drawing/2014/main" id="{5A2AEEFA-1756-47D2-A74B-4B81F3FDBE78}"/>
              </a:ext>
            </a:extLst>
          </p:cNvPr>
          <p:cNvPicPr>
            <a:picLocks noChangeAspect="1"/>
          </p:cNvPicPr>
          <p:nvPr/>
        </p:nvPicPr>
        <p:blipFill>
          <a:blip r:embed="rId8"/>
          <a:stretch>
            <a:fillRect/>
          </a:stretch>
        </p:blipFill>
        <p:spPr>
          <a:xfrm>
            <a:off x="9226888" y="4246897"/>
            <a:ext cx="2711250" cy="1818940"/>
          </a:xfrm>
          <a:prstGeom prst="rect">
            <a:avLst/>
          </a:prstGeom>
        </p:spPr>
      </p:pic>
      <p:sp>
        <p:nvSpPr>
          <p:cNvPr id="20" name="TextBox 19">
            <a:extLst>
              <a:ext uri="{FF2B5EF4-FFF2-40B4-BE49-F238E27FC236}">
                <a16:creationId xmlns:a16="http://schemas.microsoft.com/office/drawing/2014/main" id="{999A5854-2D7A-4B36-BC6A-D5639D78F945}"/>
              </a:ext>
            </a:extLst>
          </p:cNvPr>
          <p:cNvSpPr txBox="1"/>
          <p:nvPr/>
        </p:nvSpPr>
        <p:spPr>
          <a:xfrm>
            <a:off x="329950" y="5166981"/>
            <a:ext cx="248789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‘Open in Map Viewer’</a:t>
            </a:r>
            <a:endParaRPr lang="en-AU" sz="1100">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FC813D45-EF38-4C72-A3E0-E1AE441F51CD}"/>
              </a:ext>
            </a:extLst>
          </p:cNvPr>
          <p:cNvSpPr/>
          <p:nvPr/>
        </p:nvSpPr>
        <p:spPr>
          <a:xfrm>
            <a:off x="9924794" y="2169449"/>
            <a:ext cx="1257101"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AED0A3E3-593D-4C4B-9F6A-142992DB5718}"/>
              </a:ext>
            </a:extLst>
          </p:cNvPr>
          <p:cNvSpPr txBox="1"/>
          <p:nvPr/>
        </p:nvSpPr>
        <p:spPr>
          <a:xfrm>
            <a:off x="329950" y="5383606"/>
            <a:ext cx="5673973"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‘Add’, choose ‘ArcGIS Online’ and type in ‘</a:t>
            </a:r>
            <a:r>
              <a:rPr lang="en-US" sz="1100" i="1">
                <a:latin typeface="Calibri" panose="020F0502020204030204" pitchFamily="34" charset="0"/>
                <a:cs typeface="Calibri" panose="020F0502020204030204" pitchFamily="34" charset="0"/>
              </a:rPr>
              <a:t>Houston Demographics owner:Learn_ArcGIS</a:t>
            </a:r>
            <a:r>
              <a:rPr lang="en-US" sz="1100">
                <a:latin typeface="Calibri" panose="020F0502020204030204" pitchFamily="34" charset="0"/>
                <a:cs typeface="Calibri" panose="020F0502020204030204" pitchFamily="34" charset="0"/>
              </a:rPr>
              <a:t>’</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F03D0D7D-E422-46C2-87A3-8274832955EC}"/>
              </a:ext>
            </a:extLst>
          </p:cNvPr>
          <p:cNvPicPr>
            <a:picLocks noChangeAspect="1"/>
          </p:cNvPicPr>
          <p:nvPr/>
        </p:nvPicPr>
        <p:blipFill>
          <a:blip r:embed="rId9"/>
          <a:stretch>
            <a:fillRect/>
          </a:stretch>
        </p:blipFill>
        <p:spPr>
          <a:xfrm>
            <a:off x="6655869" y="4246897"/>
            <a:ext cx="2376273" cy="1821069"/>
          </a:xfrm>
          <a:prstGeom prst="rect">
            <a:avLst/>
          </a:prstGeom>
        </p:spPr>
      </p:pic>
      <p:grpSp>
        <p:nvGrpSpPr>
          <p:cNvPr id="37" name="Group 36">
            <a:extLst>
              <a:ext uri="{FF2B5EF4-FFF2-40B4-BE49-F238E27FC236}">
                <a16:creationId xmlns:a16="http://schemas.microsoft.com/office/drawing/2014/main" id="{2BED28AD-AF64-47DC-8744-928B9C801E84}"/>
              </a:ext>
            </a:extLst>
          </p:cNvPr>
          <p:cNvGrpSpPr/>
          <p:nvPr/>
        </p:nvGrpSpPr>
        <p:grpSpPr>
          <a:xfrm>
            <a:off x="6696807" y="4306300"/>
            <a:ext cx="1915747" cy="749425"/>
            <a:chOff x="6696807" y="4306300"/>
            <a:chExt cx="1915747" cy="749425"/>
          </a:xfrm>
        </p:grpSpPr>
        <p:sp>
          <p:nvSpPr>
            <p:cNvPr id="27" name="Rectangle 26">
              <a:extLst>
                <a:ext uri="{FF2B5EF4-FFF2-40B4-BE49-F238E27FC236}">
                  <a16:creationId xmlns:a16="http://schemas.microsoft.com/office/drawing/2014/main" id="{503DFF3A-C1DC-43DA-BA02-30A4000D4E16}"/>
                </a:ext>
              </a:extLst>
            </p:cNvPr>
            <p:cNvSpPr/>
            <p:nvPr/>
          </p:nvSpPr>
          <p:spPr>
            <a:xfrm>
              <a:off x="7205786" y="4306300"/>
              <a:ext cx="414215"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4C7B5536-256F-4F4A-8E9F-50CC34AD24C3}"/>
                </a:ext>
              </a:extLst>
            </p:cNvPr>
            <p:cNvSpPr/>
            <p:nvPr/>
          </p:nvSpPr>
          <p:spPr>
            <a:xfrm>
              <a:off x="6696807" y="4908084"/>
              <a:ext cx="1915747" cy="1476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7F81DA40-15F2-46DB-9ED2-9DE23B223EFA}"/>
                </a:ext>
              </a:extLst>
            </p:cNvPr>
            <p:cNvSpPr/>
            <p:nvPr/>
          </p:nvSpPr>
          <p:spPr>
            <a:xfrm>
              <a:off x="7526217" y="4593495"/>
              <a:ext cx="719014"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0" name="TextBox 29">
            <a:extLst>
              <a:ext uri="{FF2B5EF4-FFF2-40B4-BE49-F238E27FC236}">
                <a16:creationId xmlns:a16="http://schemas.microsoft.com/office/drawing/2014/main" id="{DBB0DA7B-6032-4337-BC0F-52522AEB9A53}"/>
              </a:ext>
            </a:extLst>
          </p:cNvPr>
          <p:cNvSpPr txBox="1"/>
          <p:nvPr/>
        </p:nvSpPr>
        <p:spPr>
          <a:xfrm>
            <a:off x="329950" y="5589519"/>
            <a:ext cx="487900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Add the layer, ‘</a:t>
            </a:r>
            <a:r>
              <a:rPr lang="en-US" sz="1100" i="1">
                <a:latin typeface="Calibri" panose="020F0502020204030204" pitchFamily="34" charset="0"/>
                <a:cs typeface="Calibri" panose="020F0502020204030204" pitchFamily="34" charset="0"/>
              </a:rPr>
              <a:t>Houston Demographics by Census Tracts’</a:t>
            </a:r>
            <a:endParaRPr lang="en-AU" sz="1100" i="1">
              <a:latin typeface="Calibri" panose="020F0502020204030204" pitchFamily="34" charset="0"/>
              <a:cs typeface="Calibri" panose="020F0502020204030204" pitchFamily="34" charset="0"/>
            </a:endParaRPr>
          </a:p>
        </p:txBody>
      </p:sp>
      <p:pic>
        <p:nvPicPr>
          <p:cNvPr id="31" name="Picture 30">
            <a:extLst>
              <a:ext uri="{FF2B5EF4-FFF2-40B4-BE49-F238E27FC236}">
                <a16:creationId xmlns:a16="http://schemas.microsoft.com/office/drawing/2014/main" id="{66A8D1F2-D4E4-438A-8957-E2705D849A55}"/>
              </a:ext>
            </a:extLst>
          </p:cNvPr>
          <p:cNvPicPr>
            <a:picLocks noChangeAspect="1"/>
          </p:cNvPicPr>
          <p:nvPr/>
        </p:nvPicPr>
        <p:blipFill>
          <a:blip r:embed="rId10"/>
          <a:stretch>
            <a:fillRect/>
          </a:stretch>
        </p:blipFill>
        <p:spPr>
          <a:xfrm>
            <a:off x="3462862" y="3537023"/>
            <a:ext cx="2996222" cy="1839058"/>
          </a:xfrm>
          <a:prstGeom prst="rect">
            <a:avLst/>
          </a:prstGeom>
        </p:spPr>
      </p:pic>
      <p:pic>
        <p:nvPicPr>
          <p:cNvPr id="32" name="Picture 31">
            <a:extLst>
              <a:ext uri="{FF2B5EF4-FFF2-40B4-BE49-F238E27FC236}">
                <a16:creationId xmlns:a16="http://schemas.microsoft.com/office/drawing/2014/main" id="{4B1EA9A6-B335-4BE9-BAEE-715B6D629707}"/>
              </a:ext>
            </a:extLst>
          </p:cNvPr>
          <p:cNvPicPr>
            <a:picLocks noChangeAspect="1"/>
          </p:cNvPicPr>
          <p:nvPr/>
        </p:nvPicPr>
        <p:blipFill>
          <a:blip r:embed="rId11"/>
          <a:stretch>
            <a:fillRect/>
          </a:stretch>
        </p:blipFill>
        <p:spPr>
          <a:xfrm>
            <a:off x="3462861" y="3086216"/>
            <a:ext cx="2695575" cy="409575"/>
          </a:xfrm>
          <a:prstGeom prst="rect">
            <a:avLst/>
          </a:prstGeom>
        </p:spPr>
      </p:pic>
      <p:pic>
        <p:nvPicPr>
          <p:cNvPr id="33" name="Picture 32">
            <a:extLst>
              <a:ext uri="{FF2B5EF4-FFF2-40B4-BE49-F238E27FC236}">
                <a16:creationId xmlns:a16="http://schemas.microsoft.com/office/drawing/2014/main" id="{894467D4-7426-4193-8376-DFBE2949A75F}"/>
              </a:ext>
            </a:extLst>
          </p:cNvPr>
          <p:cNvPicPr>
            <a:picLocks noChangeAspect="1"/>
          </p:cNvPicPr>
          <p:nvPr/>
        </p:nvPicPr>
        <p:blipFill>
          <a:blip r:embed="rId12"/>
          <a:stretch>
            <a:fillRect/>
          </a:stretch>
        </p:blipFill>
        <p:spPr>
          <a:xfrm>
            <a:off x="1289038" y="3081727"/>
            <a:ext cx="2076450" cy="1429485"/>
          </a:xfrm>
          <a:prstGeom prst="rect">
            <a:avLst/>
          </a:prstGeom>
        </p:spPr>
      </p:pic>
      <p:sp>
        <p:nvSpPr>
          <p:cNvPr id="34" name="Rectangle 33">
            <a:extLst>
              <a:ext uri="{FF2B5EF4-FFF2-40B4-BE49-F238E27FC236}">
                <a16:creationId xmlns:a16="http://schemas.microsoft.com/office/drawing/2014/main" id="{159B5554-906C-439E-8952-F35A574957A6}"/>
              </a:ext>
            </a:extLst>
          </p:cNvPr>
          <p:cNvSpPr/>
          <p:nvPr/>
        </p:nvSpPr>
        <p:spPr>
          <a:xfrm>
            <a:off x="1560568" y="4053502"/>
            <a:ext cx="1189528" cy="134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Rounded Corners 34">
            <a:extLst>
              <a:ext uri="{FF2B5EF4-FFF2-40B4-BE49-F238E27FC236}">
                <a16:creationId xmlns:a16="http://schemas.microsoft.com/office/drawing/2014/main" id="{D1A8FC97-696B-4F3A-B4E0-F09126CB5004}"/>
              </a:ext>
            </a:extLst>
          </p:cNvPr>
          <p:cNvSpPr/>
          <p:nvPr/>
        </p:nvSpPr>
        <p:spPr>
          <a:xfrm>
            <a:off x="3879630" y="5934343"/>
            <a:ext cx="2711250"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View Attribute Table</a:t>
            </a:r>
            <a:endParaRPr lang="en-AU"/>
          </a:p>
        </p:txBody>
      </p:sp>
      <p:sp>
        <p:nvSpPr>
          <p:cNvPr id="40" name="Rectangle 39">
            <a:extLst>
              <a:ext uri="{FF2B5EF4-FFF2-40B4-BE49-F238E27FC236}">
                <a16:creationId xmlns:a16="http://schemas.microsoft.com/office/drawing/2014/main" id="{7A9C8A2E-D75B-46EA-B6A9-4CEEB2B51CFD}"/>
              </a:ext>
            </a:extLst>
          </p:cNvPr>
          <p:cNvSpPr/>
          <p:nvPr/>
        </p:nvSpPr>
        <p:spPr>
          <a:xfrm>
            <a:off x="8827090" y="5872983"/>
            <a:ext cx="15969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5C7BACA7-082C-4C59-BF2C-E1C556514919}"/>
              </a:ext>
            </a:extLst>
          </p:cNvPr>
          <p:cNvSpPr txBox="1"/>
          <p:nvPr/>
        </p:nvSpPr>
        <p:spPr>
          <a:xfrm>
            <a:off x="333863" y="5784904"/>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Click back arrow and then on ‘Details | Content’</a:t>
            </a:r>
            <a:endParaRPr lang="en-AU" sz="1100">
              <a:latin typeface="Calibri" panose="020F0502020204030204" pitchFamily="34" charset="0"/>
              <a:cs typeface="Calibri" panose="020F0502020204030204" pitchFamily="34" charset="0"/>
            </a:endParaRPr>
          </a:p>
        </p:txBody>
      </p:sp>
      <p:sp>
        <p:nvSpPr>
          <p:cNvPr id="42" name="Rectangle 41">
            <a:extLst>
              <a:ext uri="{FF2B5EF4-FFF2-40B4-BE49-F238E27FC236}">
                <a16:creationId xmlns:a16="http://schemas.microsoft.com/office/drawing/2014/main" id="{5463EB8A-5D78-4D9F-99B9-8768F000DD26}"/>
              </a:ext>
            </a:extLst>
          </p:cNvPr>
          <p:cNvSpPr/>
          <p:nvPr/>
        </p:nvSpPr>
        <p:spPr>
          <a:xfrm>
            <a:off x="3513459" y="3260735"/>
            <a:ext cx="15969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TextBox 42">
            <a:extLst>
              <a:ext uri="{FF2B5EF4-FFF2-40B4-BE49-F238E27FC236}">
                <a16:creationId xmlns:a16="http://schemas.microsoft.com/office/drawing/2014/main" id="{48EA031A-8F49-4181-9079-3E13838E1288}"/>
              </a:ext>
            </a:extLst>
          </p:cNvPr>
          <p:cNvSpPr txBox="1"/>
          <p:nvPr/>
        </p:nvSpPr>
        <p:spPr>
          <a:xfrm>
            <a:off x="329960" y="5945119"/>
            <a:ext cx="3339294"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Click and drag “Hurricane Evacuation Routes” to top.</a:t>
            </a:r>
            <a:endParaRPr lang="en-AU" sz="1100">
              <a:latin typeface="Calibri" panose="020F0502020204030204" pitchFamily="34" charset="0"/>
              <a:cs typeface="Calibri" panose="020F0502020204030204" pitchFamily="34" charset="0"/>
            </a:endParaRPr>
          </a:p>
        </p:txBody>
      </p:sp>
      <p:pic>
        <p:nvPicPr>
          <p:cNvPr id="44" name="Picture 43">
            <a:extLst>
              <a:ext uri="{FF2B5EF4-FFF2-40B4-BE49-F238E27FC236}">
                <a16:creationId xmlns:a16="http://schemas.microsoft.com/office/drawing/2014/main" id="{924D2CA3-4750-432A-B6AC-4654ED8EECAB}"/>
              </a:ext>
            </a:extLst>
          </p:cNvPr>
          <p:cNvPicPr>
            <a:picLocks noChangeAspect="1"/>
          </p:cNvPicPr>
          <p:nvPr/>
        </p:nvPicPr>
        <p:blipFill>
          <a:blip r:embed="rId13"/>
          <a:stretch>
            <a:fillRect/>
          </a:stretch>
        </p:blipFill>
        <p:spPr>
          <a:xfrm>
            <a:off x="1291069" y="3080725"/>
            <a:ext cx="2076450" cy="1459485"/>
          </a:xfrm>
          <a:prstGeom prst="rect">
            <a:avLst/>
          </a:prstGeom>
        </p:spPr>
      </p:pic>
      <p:pic>
        <p:nvPicPr>
          <p:cNvPr id="45" name="Picture 44">
            <a:extLst>
              <a:ext uri="{FF2B5EF4-FFF2-40B4-BE49-F238E27FC236}">
                <a16:creationId xmlns:a16="http://schemas.microsoft.com/office/drawing/2014/main" id="{2572C119-68AF-4332-86D0-B86FA7462B09}"/>
              </a:ext>
            </a:extLst>
          </p:cNvPr>
          <p:cNvPicPr>
            <a:picLocks noChangeAspect="1"/>
          </p:cNvPicPr>
          <p:nvPr/>
        </p:nvPicPr>
        <p:blipFill>
          <a:blip r:embed="rId14"/>
          <a:stretch>
            <a:fillRect/>
          </a:stretch>
        </p:blipFill>
        <p:spPr>
          <a:xfrm>
            <a:off x="3458755" y="3551798"/>
            <a:ext cx="3000328" cy="1831794"/>
          </a:xfrm>
          <a:prstGeom prst="rect">
            <a:avLst/>
          </a:prstGeom>
        </p:spPr>
      </p:pic>
    </p:spTree>
    <p:extLst>
      <p:ext uri="{BB962C8B-B14F-4D97-AF65-F5344CB8AC3E}">
        <p14:creationId xmlns:p14="http://schemas.microsoft.com/office/powerpoint/2010/main" val="158958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2000"/>
                                        <p:tgtEl>
                                          <p:spTgt spid="10"/>
                                        </p:tgtEl>
                                      </p:cBhvr>
                                    </p:animEffect>
                                    <p:anim calcmode="lin" valueType="num">
                                      <p:cBhvr>
                                        <p:cTn id="24" dur="2000" fill="hold"/>
                                        <p:tgtEl>
                                          <p:spTgt spid="10"/>
                                        </p:tgtEl>
                                        <p:attrNameLst>
                                          <p:attrName>ppt_w</p:attrName>
                                        </p:attrNameLst>
                                      </p:cBhvr>
                                      <p:tavLst>
                                        <p:tav tm="0" fmla="#ppt_w*sin(2.5*pi*$)">
                                          <p:val>
                                            <p:fltVal val="0"/>
                                          </p:val>
                                        </p:tav>
                                        <p:tav tm="100000">
                                          <p:val>
                                            <p:fltVal val="1"/>
                                          </p:val>
                                        </p:tav>
                                      </p:tavLst>
                                    </p:anim>
                                    <p:anim calcmode="lin" valueType="num">
                                      <p:cBhvr>
                                        <p:cTn id="25"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45"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2000"/>
                                        <p:tgtEl>
                                          <p:spTgt spid="15"/>
                                        </p:tgtEl>
                                      </p:cBhvr>
                                    </p:animEffect>
                                    <p:anim calcmode="lin" valueType="num">
                                      <p:cBhvr>
                                        <p:cTn id="43" dur="2000" fill="hold"/>
                                        <p:tgtEl>
                                          <p:spTgt spid="15"/>
                                        </p:tgtEl>
                                        <p:attrNameLst>
                                          <p:attrName>ppt_w</p:attrName>
                                        </p:attrNameLst>
                                      </p:cBhvr>
                                      <p:tavLst>
                                        <p:tav tm="0" fmla="#ppt_w*sin(2.5*pi*$)">
                                          <p:val>
                                            <p:fltVal val="0"/>
                                          </p:val>
                                        </p:tav>
                                        <p:tav tm="100000">
                                          <p:val>
                                            <p:fltVal val="1"/>
                                          </p:val>
                                        </p:tav>
                                      </p:tavLst>
                                    </p:anim>
                                    <p:anim calcmode="lin" valueType="num">
                                      <p:cBhvr>
                                        <p:cTn id="4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2000"/>
                                        <p:tgtEl>
                                          <p:spTgt spid="21"/>
                                        </p:tgtEl>
                                      </p:cBhvr>
                                    </p:animEffect>
                                    <p:anim calcmode="lin" valueType="num">
                                      <p:cBhvr>
                                        <p:cTn id="66" dur="2000" fill="hold"/>
                                        <p:tgtEl>
                                          <p:spTgt spid="21"/>
                                        </p:tgtEl>
                                        <p:attrNameLst>
                                          <p:attrName>ppt_w</p:attrName>
                                        </p:attrNameLst>
                                      </p:cBhvr>
                                      <p:tavLst>
                                        <p:tav tm="0" fmla="#ppt_w*sin(2.5*pi*$)">
                                          <p:val>
                                            <p:fltVal val="0"/>
                                          </p:val>
                                        </p:tav>
                                        <p:tav tm="100000">
                                          <p:val>
                                            <p:fltVal val="1"/>
                                          </p:val>
                                        </p:tav>
                                      </p:tavLst>
                                    </p:anim>
                                    <p:anim calcmode="lin" valueType="num">
                                      <p:cBhvr>
                                        <p:cTn id="67"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ppt_x"/>
                                          </p:val>
                                        </p:tav>
                                        <p:tav tm="100000">
                                          <p:val>
                                            <p:strVal val="#ppt_x"/>
                                          </p:val>
                                        </p:tav>
                                      </p:tavLst>
                                    </p:anim>
                                    <p:anim calcmode="lin" valueType="num">
                                      <p:cBhvr additive="base">
                                        <p:cTn id="7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nodeType="click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2000"/>
                                        <p:tgtEl>
                                          <p:spTgt spid="37"/>
                                        </p:tgtEl>
                                      </p:cBhvr>
                                    </p:animEffect>
                                    <p:anim calcmode="lin" valueType="num">
                                      <p:cBhvr>
                                        <p:cTn id="89" dur="2000" fill="hold"/>
                                        <p:tgtEl>
                                          <p:spTgt spid="37"/>
                                        </p:tgtEl>
                                        <p:attrNameLst>
                                          <p:attrName>ppt_w</p:attrName>
                                        </p:attrNameLst>
                                      </p:cBhvr>
                                      <p:tavLst>
                                        <p:tav tm="0" fmla="#ppt_w*sin(2.5*pi*$)">
                                          <p:val>
                                            <p:fltVal val="0"/>
                                          </p:val>
                                        </p:tav>
                                        <p:tav tm="100000">
                                          <p:val>
                                            <p:fltVal val="1"/>
                                          </p:val>
                                        </p:tav>
                                      </p:tavLst>
                                    </p:anim>
                                    <p:anim calcmode="lin" valueType="num">
                                      <p:cBhvr>
                                        <p:cTn id="90"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30"/>
                                        </p:tgtEl>
                                        <p:attrNameLst>
                                          <p:attrName>style.visibility</p:attrName>
                                        </p:attrNameLst>
                                      </p:cBhvr>
                                      <p:to>
                                        <p:strVal val="visible"/>
                                      </p:to>
                                    </p:set>
                                    <p:anim calcmode="lin" valueType="num">
                                      <p:cBhvr additive="base">
                                        <p:cTn id="95" dur="500" fill="hold"/>
                                        <p:tgtEl>
                                          <p:spTgt spid="30"/>
                                        </p:tgtEl>
                                        <p:attrNameLst>
                                          <p:attrName>ppt_x</p:attrName>
                                        </p:attrNameLst>
                                      </p:cBhvr>
                                      <p:tavLst>
                                        <p:tav tm="0">
                                          <p:val>
                                            <p:strVal val="#ppt_x"/>
                                          </p:val>
                                        </p:tav>
                                        <p:tav tm="100000">
                                          <p:val>
                                            <p:strVal val="#ppt_x"/>
                                          </p:val>
                                        </p:tav>
                                      </p:tavLst>
                                    </p:anim>
                                    <p:anim calcmode="lin" valueType="num">
                                      <p:cBhvr additive="base">
                                        <p:cTn id="9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2000"/>
                                        <p:tgtEl>
                                          <p:spTgt spid="40"/>
                                        </p:tgtEl>
                                      </p:cBhvr>
                                    </p:animEffect>
                                    <p:anim calcmode="lin" valueType="num">
                                      <p:cBhvr>
                                        <p:cTn id="102" dur="2000" fill="hold"/>
                                        <p:tgtEl>
                                          <p:spTgt spid="40"/>
                                        </p:tgtEl>
                                        <p:attrNameLst>
                                          <p:attrName>ppt_w</p:attrName>
                                        </p:attrNameLst>
                                      </p:cBhvr>
                                      <p:tavLst>
                                        <p:tav tm="0" fmla="#ppt_w*sin(2.5*pi*$)">
                                          <p:val>
                                            <p:fltVal val="0"/>
                                          </p:val>
                                        </p:tav>
                                        <p:tav tm="100000">
                                          <p:val>
                                            <p:fltVal val="1"/>
                                          </p:val>
                                        </p:tav>
                                      </p:tavLst>
                                    </p:anim>
                                    <p:anim calcmode="lin" valueType="num">
                                      <p:cBhvr>
                                        <p:cTn id="103"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500"/>
                                        <p:tgtEl>
                                          <p:spTgt spid="31"/>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fade">
                                      <p:cBhvr>
                                        <p:cTn id="113" dur="500"/>
                                        <p:tgtEl>
                                          <p:spTgt spid="32"/>
                                        </p:tgtEl>
                                      </p:cBhvr>
                                    </p:animEffect>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grpId="0" nodeType="clickEffect">
                                  <p:stCondLst>
                                    <p:cond delay="0"/>
                                  </p:stCondLst>
                                  <p:childTnLst>
                                    <p:set>
                                      <p:cBhvr>
                                        <p:cTn id="117" dur="1" fill="hold">
                                          <p:stCondLst>
                                            <p:cond delay="0"/>
                                          </p:stCondLst>
                                        </p:cTn>
                                        <p:tgtEl>
                                          <p:spTgt spid="41"/>
                                        </p:tgtEl>
                                        <p:attrNameLst>
                                          <p:attrName>style.visibility</p:attrName>
                                        </p:attrNameLst>
                                      </p:cBhvr>
                                      <p:to>
                                        <p:strVal val="visible"/>
                                      </p:to>
                                    </p:set>
                                    <p:anim calcmode="lin" valueType="num">
                                      <p:cBhvr additive="base">
                                        <p:cTn id="118" dur="500" fill="hold"/>
                                        <p:tgtEl>
                                          <p:spTgt spid="41"/>
                                        </p:tgtEl>
                                        <p:attrNameLst>
                                          <p:attrName>ppt_x</p:attrName>
                                        </p:attrNameLst>
                                      </p:cBhvr>
                                      <p:tavLst>
                                        <p:tav tm="0">
                                          <p:val>
                                            <p:strVal val="#ppt_x"/>
                                          </p:val>
                                        </p:tav>
                                        <p:tav tm="100000">
                                          <p:val>
                                            <p:strVal val="#ppt_x"/>
                                          </p:val>
                                        </p:tav>
                                      </p:tavLst>
                                    </p:anim>
                                    <p:anim calcmode="lin" valueType="num">
                                      <p:cBhvr additive="base">
                                        <p:cTn id="11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45" presetClass="entr" presetSubtype="0" fill="hold" grpId="0" nodeType="click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2000"/>
                                        <p:tgtEl>
                                          <p:spTgt spid="42"/>
                                        </p:tgtEl>
                                      </p:cBhvr>
                                    </p:animEffect>
                                    <p:anim calcmode="lin" valueType="num">
                                      <p:cBhvr>
                                        <p:cTn id="125" dur="2000" fill="hold"/>
                                        <p:tgtEl>
                                          <p:spTgt spid="42"/>
                                        </p:tgtEl>
                                        <p:attrNameLst>
                                          <p:attrName>ppt_w</p:attrName>
                                        </p:attrNameLst>
                                      </p:cBhvr>
                                      <p:tavLst>
                                        <p:tav tm="0" fmla="#ppt_w*sin(2.5*pi*$)">
                                          <p:val>
                                            <p:fltVal val="0"/>
                                          </p:val>
                                        </p:tav>
                                        <p:tav tm="100000">
                                          <p:val>
                                            <p:fltVal val="1"/>
                                          </p:val>
                                        </p:tav>
                                      </p:tavLst>
                                    </p:anim>
                                    <p:anim calcmode="lin" valueType="num">
                                      <p:cBhvr>
                                        <p:cTn id="126" dur="2000" fill="hold"/>
                                        <p:tgtEl>
                                          <p:spTgt spid="42"/>
                                        </p:tgtEl>
                                        <p:attrNameLst>
                                          <p:attrName>ppt_h</p:attrName>
                                        </p:attrNameLst>
                                      </p:cBhvr>
                                      <p:tavLst>
                                        <p:tav tm="0">
                                          <p:val>
                                            <p:strVal val="#ppt_h"/>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fade">
                                      <p:cBhvr>
                                        <p:cTn id="131" dur="500"/>
                                        <p:tgtEl>
                                          <p:spTgt spid="33"/>
                                        </p:tgtEl>
                                      </p:cBhvr>
                                    </p:animEffect>
                                  </p:childTnLst>
                                </p:cTn>
                              </p:par>
                            </p:childTnLst>
                          </p:cTn>
                        </p:par>
                      </p:childTnLst>
                    </p:cTn>
                  </p:par>
                  <p:par>
                    <p:cTn id="132" fill="hold">
                      <p:stCondLst>
                        <p:cond delay="indefinite"/>
                      </p:stCondLst>
                      <p:childTnLst>
                        <p:par>
                          <p:cTn id="133" fill="hold">
                            <p:stCondLst>
                              <p:cond delay="0"/>
                            </p:stCondLst>
                            <p:childTnLst>
                              <p:par>
                                <p:cTn id="134" presetID="2" presetClass="entr" presetSubtype="4" fill="hold" grpId="0" nodeType="clickEffect">
                                  <p:stCondLst>
                                    <p:cond delay="0"/>
                                  </p:stCondLst>
                                  <p:childTnLst>
                                    <p:set>
                                      <p:cBhvr>
                                        <p:cTn id="135" dur="1" fill="hold">
                                          <p:stCondLst>
                                            <p:cond delay="0"/>
                                          </p:stCondLst>
                                        </p:cTn>
                                        <p:tgtEl>
                                          <p:spTgt spid="43"/>
                                        </p:tgtEl>
                                        <p:attrNameLst>
                                          <p:attrName>style.visibility</p:attrName>
                                        </p:attrNameLst>
                                      </p:cBhvr>
                                      <p:to>
                                        <p:strVal val="visible"/>
                                      </p:to>
                                    </p:set>
                                    <p:anim calcmode="lin" valueType="num">
                                      <p:cBhvr additive="base">
                                        <p:cTn id="136" dur="500" fill="hold"/>
                                        <p:tgtEl>
                                          <p:spTgt spid="43"/>
                                        </p:tgtEl>
                                        <p:attrNameLst>
                                          <p:attrName>ppt_x</p:attrName>
                                        </p:attrNameLst>
                                      </p:cBhvr>
                                      <p:tavLst>
                                        <p:tav tm="0">
                                          <p:val>
                                            <p:strVal val="#ppt_x"/>
                                          </p:val>
                                        </p:tav>
                                        <p:tav tm="100000">
                                          <p:val>
                                            <p:strVal val="#ppt_x"/>
                                          </p:val>
                                        </p:tav>
                                      </p:tavLst>
                                    </p:anim>
                                    <p:anim calcmode="lin" valueType="num">
                                      <p:cBhvr additive="base">
                                        <p:cTn id="13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45" presetClass="entr" presetSubtype="0" fill="hold" grpId="0" nodeType="clickEffect">
                                  <p:stCondLst>
                                    <p:cond delay="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2000"/>
                                        <p:tgtEl>
                                          <p:spTgt spid="34"/>
                                        </p:tgtEl>
                                      </p:cBhvr>
                                    </p:animEffect>
                                    <p:anim calcmode="lin" valueType="num">
                                      <p:cBhvr>
                                        <p:cTn id="143" dur="2000" fill="hold"/>
                                        <p:tgtEl>
                                          <p:spTgt spid="34"/>
                                        </p:tgtEl>
                                        <p:attrNameLst>
                                          <p:attrName>ppt_w</p:attrName>
                                        </p:attrNameLst>
                                      </p:cBhvr>
                                      <p:tavLst>
                                        <p:tav tm="0" fmla="#ppt_w*sin(2.5*pi*$)">
                                          <p:val>
                                            <p:fltVal val="0"/>
                                          </p:val>
                                        </p:tav>
                                        <p:tav tm="100000">
                                          <p:val>
                                            <p:fltVal val="1"/>
                                          </p:val>
                                        </p:tav>
                                      </p:tavLst>
                                    </p:anim>
                                    <p:anim calcmode="lin" valueType="num">
                                      <p:cBhvr>
                                        <p:cTn id="144"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500"/>
                                        <p:tgtEl>
                                          <p:spTgt spid="44"/>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45"/>
                                        </p:tgtEl>
                                        <p:attrNameLst>
                                          <p:attrName>style.visibility</p:attrName>
                                        </p:attrNameLst>
                                      </p:cBhvr>
                                      <p:to>
                                        <p:strVal val="visible"/>
                                      </p:to>
                                    </p:set>
                                    <p:animEffect transition="in" filter="fade">
                                      <p:cBhvr>
                                        <p:cTn id="154" dur="500"/>
                                        <p:tgtEl>
                                          <p:spTgt spid="45"/>
                                        </p:tgtEl>
                                      </p:cBhvr>
                                    </p:animEffect>
                                  </p:childTnLst>
                                </p:cTn>
                              </p:par>
                            </p:childTnLst>
                          </p:cTn>
                        </p:par>
                      </p:childTnLst>
                    </p:cTn>
                  </p:par>
                  <p:par>
                    <p:cTn id="155" fill="hold">
                      <p:stCondLst>
                        <p:cond delay="indefinite"/>
                      </p:stCondLst>
                      <p:childTnLst>
                        <p:par>
                          <p:cTn id="156" fill="hold">
                            <p:stCondLst>
                              <p:cond delay="0"/>
                            </p:stCondLst>
                            <p:childTnLst>
                              <p:par>
                                <p:cTn id="157" presetID="14" presetClass="entr" presetSubtype="10" fill="hold" grpId="0" nodeType="clickEffect">
                                  <p:stCondLst>
                                    <p:cond delay="0"/>
                                  </p:stCondLst>
                                  <p:childTnLst>
                                    <p:set>
                                      <p:cBhvr>
                                        <p:cTn id="158" dur="1" fill="hold">
                                          <p:stCondLst>
                                            <p:cond delay="0"/>
                                          </p:stCondLst>
                                        </p:cTn>
                                        <p:tgtEl>
                                          <p:spTgt spid="35"/>
                                        </p:tgtEl>
                                        <p:attrNameLst>
                                          <p:attrName>style.visibility</p:attrName>
                                        </p:attrNameLst>
                                      </p:cBhvr>
                                      <p:to>
                                        <p:strVal val="visible"/>
                                      </p:to>
                                    </p:set>
                                    <p:animEffect transition="in" filter="randombar(horizontal)">
                                      <p:cBhvr>
                                        <p:cTn id="15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5" grpId="0" animBg="1"/>
      <p:bldP spid="16" grpId="0"/>
      <p:bldP spid="20" grpId="0"/>
      <p:bldP spid="21" grpId="0" animBg="1"/>
      <p:bldP spid="23" grpId="0"/>
      <p:bldP spid="30" grpId="0"/>
      <p:bldP spid="34" grpId="0" animBg="1"/>
      <p:bldP spid="35" grpId="0" animBg="1"/>
      <p:bldP spid="40" grpId="0" animBg="1"/>
      <p:bldP spid="41" grpId="0"/>
      <p:bldP spid="42" grpId="0" animBg="1"/>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View Attribute Table</a:t>
            </a:r>
          </a:p>
        </p:txBody>
      </p:sp>
      <p:pic>
        <p:nvPicPr>
          <p:cNvPr id="6" name="Picture 5">
            <a:extLst>
              <a:ext uri="{FF2B5EF4-FFF2-40B4-BE49-F238E27FC236}">
                <a16:creationId xmlns:a16="http://schemas.microsoft.com/office/drawing/2014/main" id="{FF123F82-C8D7-46D2-93F7-F0F0D8E2DC35}"/>
              </a:ext>
            </a:extLst>
          </p:cNvPr>
          <p:cNvPicPr>
            <a:picLocks noChangeAspect="1"/>
          </p:cNvPicPr>
          <p:nvPr/>
        </p:nvPicPr>
        <p:blipFill>
          <a:blip r:embed="rId2"/>
          <a:stretch>
            <a:fillRect/>
          </a:stretch>
        </p:blipFill>
        <p:spPr>
          <a:xfrm>
            <a:off x="665839" y="1079987"/>
            <a:ext cx="2076450" cy="1459485"/>
          </a:xfrm>
          <a:prstGeom prst="rect">
            <a:avLst/>
          </a:prstGeom>
        </p:spPr>
      </p:pic>
      <p:sp>
        <p:nvSpPr>
          <p:cNvPr id="7" name="Rectangle 6">
            <a:extLst>
              <a:ext uri="{FF2B5EF4-FFF2-40B4-BE49-F238E27FC236}">
                <a16:creationId xmlns:a16="http://schemas.microsoft.com/office/drawing/2014/main" id="{B41AC097-20AD-47D1-96B7-79F50086A065}"/>
              </a:ext>
            </a:extLst>
          </p:cNvPr>
          <p:cNvSpPr/>
          <p:nvPr/>
        </p:nvSpPr>
        <p:spPr>
          <a:xfrm>
            <a:off x="1075059" y="2057164"/>
            <a:ext cx="159698" cy="1624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615DFBD9-E997-4E62-9E08-2CCC8456C47A}"/>
              </a:ext>
            </a:extLst>
          </p:cNvPr>
          <p:cNvSpPr txBox="1"/>
          <p:nvPr/>
        </p:nvSpPr>
        <p:spPr>
          <a:xfrm>
            <a:off x="329949" y="4733731"/>
            <a:ext cx="275712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the layer name in the contents box.</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21CDF63D-00D4-42D6-9858-E9D81BE89658}"/>
              </a:ext>
            </a:extLst>
          </p:cNvPr>
          <p:cNvPicPr>
            <a:picLocks noChangeAspect="1"/>
          </p:cNvPicPr>
          <p:nvPr/>
        </p:nvPicPr>
        <p:blipFill>
          <a:blip r:embed="rId3"/>
          <a:stretch>
            <a:fillRect/>
          </a:stretch>
        </p:blipFill>
        <p:spPr>
          <a:xfrm>
            <a:off x="2915138" y="2342109"/>
            <a:ext cx="8940799" cy="1007068"/>
          </a:xfrm>
          <a:prstGeom prst="rect">
            <a:avLst/>
          </a:prstGeom>
        </p:spPr>
      </p:pic>
      <p:pic>
        <p:nvPicPr>
          <p:cNvPr id="3" name="Picture 2">
            <a:extLst>
              <a:ext uri="{FF2B5EF4-FFF2-40B4-BE49-F238E27FC236}">
                <a16:creationId xmlns:a16="http://schemas.microsoft.com/office/drawing/2014/main" id="{32F909E4-D1FE-4C21-A432-0EC6CDEC43E4}"/>
              </a:ext>
            </a:extLst>
          </p:cNvPr>
          <p:cNvPicPr>
            <a:picLocks noChangeAspect="1"/>
          </p:cNvPicPr>
          <p:nvPr/>
        </p:nvPicPr>
        <p:blipFill>
          <a:blip r:embed="rId4"/>
          <a:stretch>
            <a:fillRect/>
          </a:stretch>
        </p:blipFill>
        <p:spPr>
          <a:xfrm>
            <a:off x="2915139" y="1079987"/>
            <a:ext cx="8940799" cy="1011346"/>
          </a:xfrm>
          <a:prstGeom prst="rect">
            <a:avLst/>
          </a:prstGeom>
        </p:spPr>
      </p:pic>
      <p:sp>
        <p:nvSpPr>
          <p:cNvPr id="9" name="TextBox 8">
            <a:extLst>
              <a:ext uri="{FF2B5EF4-FFF2-40B4-BE49-F238E27FC236}">
                <a16:creationId xmlns:a16="http://schemas.microsoft.com/office/drawing/2014/main" id="{849FE943-A786-4682-BF18-E559C2D482E0}"/>
              </a:ext>
            </a:extLst>
          </p:cNvPr>
          <p:cNvSpPr txBox="1"/>
          <p:nvPr/>
        </p:nvSpPr>
        <p:spPr>
          <a:xfrm>
            <a:off x="325500" y="4995341"/>
            <a:ext cx="275712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the table icon.</a:t>
            </a:r>
            <a:endParaRPr lang="en-AU" sz="1100">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07EC203A-071A-4B85-A29B-9A9CE3937AAA}"/>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the layer with attribute</a:t>
            </a:r>
            <a:endParaRPr lang="en-AU"/>
          </a:p>
        </p:txBody>
      </p:sp>
    </p:spTree>
    <p:extLst>
      <p:ext uri="{BB962C8B-B14F-4D97-AF65-F5344CB8AC3E}">
        <p14:creationId xmlns:p14="http://schemas.microsoft.com/office/powerpoint/2010/main" val="2150619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7812F1-A7A9-4F20-B1E2-C06045445494}"/>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408940FC-B8EF-47A1-9295-DEEFD687F3A0}"/>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Style the Layer with Attribute</a:t>
            </a:r>
          </a:p>
        </p:txBody>
      </p:sp>
      <p:sp>
        <p:nvSpPr>
          <p:cNvPr id="6" name="TextBox 5">
            <a:extLst>
              <a:ext uri="{FF2B5EF4-FFF2-40B4-BE49-F238E27FC236}">
                <a16:creationId xmlns:a16="http://schemas.microsoft.com/office/drawing/2014/main" id="{BEACF190-2EAF-4929-8563-C6EEC3E7AC30}"/>
              </a:ext>
            </a:extLst>
          </p:cNvPr>
          <p:cNvSpPr txBox="1"/>
          <p:nvPr/>
        </p:nvSpPr>
        <p:spPr>
          <a:xfrm>
            <a:off x="351692" y="1078524"/>
            <a:ext cx="5744308" cy="1015663"/>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The values in the attribute tables can be applied to the layer. For instance, demography data can be displayed as color coded as in e.g. the number of households in a county. In this exercise we will show the number of households without a vehicle. Based on this data it will be possible to determine the areas that require other forms of transport for the evacuation.</a:t>
            </a:r>
            <a:endParaRPr lang="en-AU" sz="12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0BEA28A-7213-4069-9F8F-C823A62CEB3D}"/>
              </a:ext>
            </a:extLst>
          </p:cNvPr>
          <p:cNvPicPr>
            <a:picLocks noChangeAspect="1"/>
          </p:cNvPicPr>
          <p:nvPr/>
        </p:nvPicPr>
        <p:blipFill>
          <a:blip r:embed="rId2"/>
          <a:stretch>
            <a:fillRect/>
          </a:stretch>
        </p:blipFill>
        <p:spPr>
          <a:xfrm>
            <a:off x="351692" y="2190750"/>
            <a:ext cx="3028950" cy="1866900"/>
          </a:xfrm>
          <a:prstGeom prst="rect">
            <a:avLst/>
          </a:prstGeom>
        </p:spPr>
      </p:pic>
      <p:sp>
        <p:nvSpPr>
          <p:cNvPr id="7" name="Rectangle 6">
            <a:extLst>
              <a:ext uri="{FF2B5EF4-FFF2-40B4-BE49-F238E27FC236}">
                <a16:creationId xmlns:a16="http://schemas.microsoft.com/office/drawing/2014/main" id="{25594DA0-A7E9-4B6D-8E6A-234DF769A4B8}"/>
              </a:ext>
            </a:extLst>
          </p:cNvPr>
          <p:cNvSpPr/>
          <p:nvPr/>
        </p:nvSpPr>
        <p:spPr>
          <a:xfrm>
            <a:off x="1207800" y="3795958"/>
            <a:ext cx="233814" cy="237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 name="Picture 2">
            <a:extLst>
              <a:ext uri="{FF2B5EF4-FFF2-40B4-BE49-F238E27FC236}">
                <a16:creationId xmlns:a16="http://schemas.microsoft.com/office/drawing/2014/main" id="{1389EECE-0BBE-4B27-95AE-485B176B92CD}"/>
              </a:ext>
            </a:extLst>
          </p:cNvPr>
          <p:cNvPicPr>
            <a:picLocks noChangeAspect="1"/>
          </p:cNvPicPr>
          <p:nvPr/>
        </p:nvPicPr>
        <p:blipFill>
          <a:blip r:embed="rId3"/>
          <a:stretch>
            <a:fillRect/>
          </a:stretch>
        </p:blipFill>
        <p:spPr>
          <a:xfrm>
            <a:off x="3485783" y="2190750"/>
            <a:ext cx="2621561" cy="654050"/>
          </a:xfrm>
          <a:prstGeom prst="rect">
            <a:avLst/>
          </a:prstGeom>
        </p:spPr>
      </p:pic>
      <p:pic>
        <p:nvPicPr>
          <p:cNvPr id="8" name="Picture 7">
            <a:extLst>
              <a:ext uri="{FF2B5EF4-FFF2-40B4-BE49-F238E27FC236}">
                <a16:creationId xmlns:a16="http://schemas.microsoft.com/office/drawing/2014/main" id="{F0215B04-8E8B-4E2B-8F84-01B84DE59C2C}"/>
              </a:ext>
            </a:extLst>
          </p:cNvPr>
          <p:cNvPicPr>
            <a:picLocks noChangeAspect="1"/>
          </p:cNvPicPr>
          <p:nvPr/>
        </p:nvPicPr>
        <p:blipFill>
          <a:blip r:embed="rId4"/>
          <a:stretch>
            <a:fillRect/>
          </a:stretch>
        </p:blipFill>
        <p:spPr>
          <a:xfrm>
            <a:off x="3490274" y="2941363"/>
            <a:ext cx="1492952" cy="1766888"/>
          </a:xfrm>
          <a:prstGeom prst="rect">
            <a:avLst/>
          </a:prstGeom>
        </p:spPr>
      </p:pic>
      <p:pic>
        <p:nvPicPr>
          <p:cNvPr id="10" name="Picture 9">
            <a:extLst>
              <a:ext uri="{FF2B5EF4-FFF2-40B4-BE49-F238E27FC236}">
                <a16:creationId xmlns:a16="http://schemas.microsoft.com/office/drawing/2014/main" id="{FE8100FF-1A10-45E0-941A-0CDFAD64A4F5}"/>
              </a:ext>
            </a:extLst>
          </p:cNvPr>
          <p:cNvPicPr>
            <a:picLocks noChangeAspect="1"/>
          </p:cNvPicPr>
          <p:nvPr/>
        </p:nvPicPr>
        <p:blipFill>
          <a:blip r:embed="rId5"/>
          <a:stretch>
            <a:fillRect/>
          </a:stretch>
        </p:blipFill>
        <p:spPr>
          <a:xfrm>
            <a:off x="5092858" y="2941363"/>
            <a:ext cx="2073006" cy="1766888"/>
          </a:xfrm>
          <a:prstGeom prst="rect">
            <a:avLst/>
          </a:prstGeom>
        </p:spPr>
      </p:pic>
      <p:pic>
        <p:nvPicPr>
          <p:cNvPr id="11" name="Picture 10">
            <a:extLst>
              <a:ext uri="{FF2B5EF4-FFF2-40B4-BE49-F238E27FC236}">
                <a16:creationId xmlns:a16="http://schemas.microsoft.com/office/drawing/2014/main" id="{4AB45BED-23D6-4B8E-9C02-026CA0C50955}"/>
              </a:ext>
            </a:extLst>
          </p:cNvPr>
          <p:cNvPicPr>
            <a:picLocks noChangeAspect="1"/>
          </p:cNvPicPr>
          <p:nvPr/>
        </p:nvPicPr>
        <p:blipFill>
          <a:blip r:embed="rId6"/>
          <a:stretch>
            <a:fillRect/>
          </a:stretch>
        </p:blipFill>
        <p:spPr>
          <a:xfrm>
            <a:off x="3549235" y="4001486"/>
            <a:ext cx="1418361" cy="673589"/>
          </a:xfrm>
          <a:prstGeom prst="rect">
            <a:avLst/>
          </a:prstGeom>
        </p:spPr>
      </p:pic>
      <p:sp>
        <p:nvSpPr>
          <p:cNvPr id="12" name="Rectangle 11">
            <a:extLst>
              <a:ext uri="{FF2B5EF4-FFF2-40B4-BE49-F238E27FC236}">
                <a16:creationId xmlns:a16="http://schemas.microsoft.com/office/drawing/2014/main" id="{0FD21062-1981-409B-9A66-3A98818C489E}"/>
              </a:ext>
            </a:extLst>
          </p:cNvPr>
          <p:cNvSpPr/>
          <p:nvPr/>
        </p:nvSpPr>
        <p:spPr>
          <a:xfrm>
            <a:off x="4051625" y="4313989"/>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33649039-5E08-4D9A-B0C6-302DD0BFDE62}"/>
              </a:ext>
            </a:extLst>
          </p:cNvPr>
          <p:cNvPicPr>
            <a:picLocks noChangeAspect="1"/>
          </p:cNvPicPr>
          <p:nvPr/>
        </p:nvPicPr>
        <p:blipFill>
          <a:blip r:embed="rId7"/>
          <a:stretch>
            <a:fillRect/>
          </a:stretch>
        </p:blipFill>
        <p:spPr>
          <a:xfrm>
            <a:off x="8866492" y="2940752"/>
            <a:ext cx="1313502" cy="1766886"/>
          </a:xfrm>
          <a:prstGeom prst="rect">
            <a:avLst/>
          </a:prstGeom>
        </p:spPr>
      </p:pic>
      <p:pic>
        <p:nvPicPr>
          <p:cNvPr id="17" name="Picture 16">
            <a:extLst>
              <a:ext uri="{FF2B5EF4-FFF2-40B4-BE49-F238E27FC236}">
                <a16:creationId xmlns:a16="http://schemas.microsoft.com/office/drawing/2014/main" id="{0897ACB6-F9EC-4820-9979-F512FE54099C}"/>
              </a:ext>
            </a:extLst>
          </p:cNvPr>
          <p:cNvPicPr>
            <a:picLocks noChangeAspect="1"/>
          </p:cNvPicPr>
          <p:nvPr/>
        </p:nvPicPr>
        <p:blipFill>
          <a:blip r:embed="rId8"/>
          <a:stretch>
            <a:fillRect/>
          </a:stretch>
        </p:blipFill>
        <p:spPr>
          <a:xfrm>
            <a:off x="5097022" y="2941370"/>
            <a:ext cx="2061027" cy="1766887"/>
          </a:xfrm>
          <a:prstGeom prst="rect">
            <a:avLst/>
          </a:prstGeom>
        </p:spPr>
      </p:pic>
      <p:sp>
        <p:nvSpPr>
          <p:cNvPr id="18" name="TextBox 17">
            <a:extLst>
              <a:ext uri="{FF2B5EF4-FFF2-40B4-BE49-F238E27FC236}">
                <a16:creationId xmlns:a16="http://schemas.microsoft.com/office/drawing/2014/main" id="{4C682437-2F3B-42FE-B0EC-71A3BDA8A4B4}"/>
              </a:ext>
            </a:extLst>
          </p:cNvPr>
          <p:cNvSpPr txBox="1"/>
          <p:nvPr/>
        </p:nvSpPr>
        <p:spPr>
          <a:xfrm>
            <a:off x="329949" y="4733731"/>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1. Click ‘Details | Contents | Layer name | Change style’</a:t>
            </a:r>
            <a:endParaRPr lang="en-AU" sz="1100">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16E7A18-4337-4D68-8A66-0C06CA254593}"/>
              </a:ext>
            </a:extLst>
          </p:cNvPr>
          <p:cNvSpPr txBox="1"/>
          <p:nvPr/>
        </p:nvSpPr>
        <p:spPr>
          <a:xfrm>
            <a:off x="329950" y="4928865"/>
            <a:ext cx="3219286" cy="430887"/>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Choose an attribute to show.</a:t>
            </a:r>
          </a:p>
          <a:p>
            <a:pPr algn="just"/>
            <a:r>
              <a:rPr lang="en-US" sz="1100">
                <a:latin typeface="Calibri" panose="020F0502020204030204" pitchFamily="34" charset="0"/>
                <a:cs typeface="Calibri" panose="020F0502020204030204" pitchFamily="34" charset="0"/>
              </a:rPr>
              <a:t>	- Owner/Renter households wthout a vehicle</a:t>
            </a:r>
            <a:endParaRPr lang="en-AU" sz="110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AF36A568-C5E8-4351-BADC-BC33B758F74F}"/>
              </a:ext>
            </a:extLst>
          </p:cNvPr>
          <p:cNvSpPr txBox="1"/>
          <p:nvPr/>
        </p:nvSpPr>
        <p:spPr>
          <a:xfrm>
            <a:off x="329949" y="5293276"/>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Click ‘Select’ on ‘Counts and Amounts (Color)’ (second box)</a:t>
            </a:r>
            <a:endParaRPr lang="en-AU" sz="110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71AF6448-20D8-44B0-85BD-6E8828CB4B6A}"/>
              </a:ext>
            </a:extLst>
          </p:cNvPr>
          <p:cNvSpPr txBox="1"/>
          <p:nvPr/>
        </p:nvSpPr>
        <p:spPr>
          <a:xfrm>
            <a:off x="329949" y="5488410"/>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Click ‘Options’ on the same box</a:t>
            </a:r>
            <a:endParaRPr lang="en-AU" sz="110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CBCF612D-F880-4800-8D9D-1F704E5912F5}"/>
              </a:ext>
            </a:extLst>
          </p:cNvPr>
          <p:cNvSpPr txBox="1"/>
          <p:nvPr/>
        </p:nvSpPr>
        <p:spPr>
          <a:xfrm>
            <a:off x="329949" y="5683544"/>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Click ‘Symbols’ on the popup box to select colors</a:t>
            </a:r>
            <a:endParaRPr lang="en-AU" sz="110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8271DA93-DC60-46B9-8ECC-73BB69D26DE3}"/>
              </a:ext>
            </a:extLst>
          </p:cNvPr>
          <p:cNvSpPr txBox="1"/>
          <p:nvPr/>
        </p:nvSpPr>
        <p:spPr>
          <a:xfrm>
            <a:off x="329949" y="587867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	- Choose a color pattern.</a:t>
            </a:r>
            <a:endParaRPr lang="en-AU" sz="1100">
              <a:latin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9525985F-09B7-4246-86F7-A1F8F944663C}"/>
              </a:ext>
            </a:extLst>
          </p:cNvPr>
          <p:cNvPicPr>
            <a:picLocks noChangeAspect="1"/>
          </p:cNvPicPr>
          <p:nvPr/>
        </p:nvPicPr>
        <p:blipFill>
          <a:blip r:embed="rId9"/>
          <a:stretch>
            <a:fillRect/>
          </a:stretch>
        </p:blipFill>
        <p:spPr>
          <a:xfrm>
            <a:off x="7260351" y="2940757"/>
            <a:ext cx="1492952" cy="1766887"/>
          </a:xfrm>
          <a:prstGeom prst="rect">
            <a:avLst/>
          </a:prstGeom>
        </p:spPr>
      </p:pic>
      <p:sp>
        <p:nvSpPr>
          <p:cNvPr id="14" name="Rectangle 13">
            <a:extLst>
              <a:ext uri="{FF2B5EF4-FFF2-40B4-BE49-F238E27FC236}">
                <a16:creationId xmlns:a16="http://schemas.microsoft.com/office/drawing/2014/main" id="{22088702-C16C-4C07-AF15-7A1270E99768}"/>
              </a:ext>
            </a:extLst>
          </p:cNvPr>
          <p:cNvSpPr/>
          <p:nvPr/>
        </p:nvSpPr>
        <p:spPr>
          <a:xfrm>
            <a:off x="8484756" y="3377390"/>
            <a:ext cx="131982" cy="226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9E22085-9B07-4307-A3FF-18FB64023CD8}"/>
              </a:ext>
            </a:extLst>
          </p:cNvPr>
          <p:cNvSpPr/>
          <p:nvPr/>
        </p:nvSpPr>
        <p:spPr>
          <a:xfrm>
            <a:off x="9398942" y="3618065"/>
            <a:ext cx="131982" cy="4009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3F86C493-C623-48F6-9748-D90E21513FC1}"/>
              </a:ext>
            </a:extLst>
          </p:cNvPr>
          <p:cNvSpPr/>
          <p:nvPr/>
        </p:nvSpPr>
        <p:spPr>
          <a:xfrm>
            <a:off x="3801416" y="2486275"/>
            <a:ext cx="1997599" cy="972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4810388B-E7D6-4784-925A-BEC8E7E756FB}"/>
              </a:ext>
            </a:extLst>
          </p:cNvPr>
          <p:cNvSpPr txBox="1"/>
          <p:nvPr/>
        </p:nvSpPr>
        <p:spPr>
          <a:xfrm>
            <a:off x="5031845" y="4774272"/>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Choose ‘Divided by: Total population (2017)’</a:t>
            </a:r>
            <a:endParaRPr lang="en-AU" sz="1100">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ABC7170A-CED9-40D0-AE56-7F8B1E830886}"/>
              </a:ext>
            </a:extLst>
          </p:cNvPr>
          <p:cNvSpPr txBox="1"/>
          <p:nvPr/>
        </p:nvSpPr>
        <p:spPr>
          <a:xfrm>
            <a:off x="5031845" y="4986229"/>
            <a:ext cx="436709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Slide the color bar up and down.</a:t>
            </a:r>
            <a:endParaRPr lang="en-AU" sz="1100">
              <a:latin typeface="Calibri" panose="020F0502020204030204" pitchFamily="34" charset="0"/>
              <a:cs typeface="Calibri" panose="020F0502020204030204" pitchFamily="34" charset="0"/>
            </a:endParaRPr>
          </a:p>
        </p:txBody>
      </p:sp>
      <p:sp>
        <p:nvSpPr>
          <p:cNvPr id="31" name="Rectangle 30">
            <a:extLst>
              <a:ext uri="{FF2B5EF4-FFF2-40B4-BE49-F238E27FC236}">
                <a16:creationId xmlns:a16="http://schemas.microsoft.com/office/drawing/2014/main" id="{EAA33A09-849B-4BD2-A51E-ABA2910E8711}"/>
              </a:ext>
            </a:extLst>
          </p:cNvPr>
          <p:cNvSpPr/>
          <p:nvPr/>
        </p:nvSpPr>
        <p:spPr>
          <a:xfrm>
            <a:off x="4036252" y="4317585"/>
            <a:ext cx="414217" cy="1786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32DB6962-D0FA-4B0F-A866-7FA964A09A8A}"/>
              </a:ext>
            </a:extLst>
          </p:cNvPr>
          <p:cNvPicPr>
            <a:picLocks noChangeAspect="1"/>
          </p:cNvPicPr>
          <p:nvPr/>
        </p:nvPicPr>
        <p:blipFill>
          <a:blip r:embed="rId10"/>
          <a:stretch>
            <a:fillRect/>
          </a:stretch>
        </p:blipFill>
        <p:spPr>
          <a:xfrm>
            <a:off x="7260351" y="2940759"/>
            <a:ext cx="1489521" cy="1766887"/>
          </a:xfrm>
          <a:prstGeom prst="rect">
            <a:avLst/>
          </a:prstGeom>
        </p:spPr>
      </p:pic>
      <p:sp>
        <p:nvSpPr>
          <p:cNvPr id="25" name="Rectangle 24">
            <a:extLst>
              <a:ext uri="{FF2B5EF4-FFF2-40B4-BE49-F238E27FC236}">
                <a16:creationId xmlns:a16="http://schemas.microsoft.com/office/drawing/2014/main" id="{BDD16AD2-CAB3-4AA3-A725-CC8F9ACE82D2}"/>
              </a:ext>
            </a:extLst>
          </p:cNvPr>
          <p:cNvSpPr/>
          <p:nvPr/>
        </p:nvSpPr>
        <p:spPr>
          <a:xfrm>
            <a:off x="7723662" y="2974406"/>
            <a:ext cx="807198" cy="1277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759375FF-64CC-4556-8A5F-B43373E0CFCA}"/>
              </a:ext>
            </a:extLst>
          </p:cNvPr>
          <p:cNvPicPr>
            <a:picLocks noChangeAspect="1"/>
          </p:cNvPicPr>
          <p:nvPr/>
        </p:nvPicPr>
        <p:blipFill>
          <a:blip r:embed="rId11"/>
          <a:stretch>
            <a:fillRect/>
          </a:stretch>
        </p:blipFill>
        <p:spPr>
          <a:xfrm>
            <a:off x="5097022" y="2941370"/>
            <a:ext cx="2051432" cy="1760004"/>
          </a:xfrm>
          <a:prstGeom prst="rect">
            <a:avLst/>
          </a:prstGeom>
        </p:spPr>
      </p:pic>
      <p:sp>
        <p:nvSpPr>
          <p:cNvPr id="26" name="Arrow: Right 25">
            <a:extLst>
              <a:ext uri="{FF2B5EF4-FFF2-40B4-BE49-F238E27FC236}">
                <a16:creationId xmlns:a16="http://schemas.microsoft.com/office/drawing/2014/main" id="{6134495C-8661-4311-AF28-BE8A4B33762A}"/>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1CDEFC42-007E-4DD3-B64B-B0509451AB3C}"/>
              </a:ext>
            </a:extLst>
          </p:cNvPr>
          <p:cNvPicPr>
            <a:picLocks noChangeAspect="1"/>
          </p:cNvPicPr>
          <p:nvPr/>
        </p:nvPicPr>
        <p:blipFill>
          <a:blip r:embed="rId12"/>
          <a:stretch>
            <a:fillRect/>
          </a:stretch>
        </p:blipFill>
        <p:spPr>
          <a:xfrm>
            <a:off x="7260351" y="2940754"/>
            <a:ext cx="1489521" cy="1766886"/>
          </a:xfrm>
          <a:prstGeom prst="rect">
            <a:avLst/>
          </a:prstGeom>
        </p:spPr>
      </p:pic>
      <p:pic>
        <p:nvPicPr>
          <p:cNvPr id="36" name="Picture 35">
            <a:extLst>
              <a:ext uri="{FF2B5EF4-FFF2-40B4-BE49-F238E27FC236}">
                <a16:creationId xmlns:a16="http://schemas.microsoft.com/office/drawing/2014/main" id="{C53C4D5C-C8EC-4B8D-9A61-F114D4A65425}"/>
              </a:ext>
            </a:extLst>
          </p:cNvPr>
          <p:cNvPicPr>
            <a:picLocks noChangeAspect="1"/>
          </p:cNvPicPr>
          <p:nvPr/>
        </p:nvPicPr>
        <p:blipFill>
          <a:blip r:embed="rId13"/>
          <a:stretch>
            <a:fillRect/>
          </a:stretch>
        </p:blipFill>
        <p:spPr>
          <a:xfrm>
            <a:off x="5092858" y="2941356"/>
            <a:ext cx="2081213" cy="1763506"/>
          </a:xfrm>
          <a:prstGeom prst="rect">
            <a:avLst/>
          </a:prstGeom>
        </p:spPr>
      </p:pic>
      <p:sp>
        <p:nvSpPr>
          <p:cNvPr id="37" name="Rectangle 36">
            <a:extLst>
              <a:ext uri="{FF2B5EF4-FFF2-40B4-BE49-F238E27FC236}">
                <a16:creationId xmlns:a16="http://schemas.microsoft.com/office/drawing/2014/main" id="{1C93845C-2059-4016-9B9A-9FE74C3A4F7A}"/>
              </a:ext>
            </a:extLst>
          </p:cNvPr>
          <p:cNvSpPr/>
          <p:nvPr/>
        </p:nvSpPr>
        <p:spPr>
          <a:xfrm>
            <a:off x="7459286" y="4283799"/>
            <a:ext cx="254370" cy="2082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Arrow: Right 37">
            <a:extLst>
              <a:ext uri="{FF2B5EF4-FFF2-40B4-BE49-F238E27FC236}">
                <a16:creationId xmlns:a16="http://schemas.microsoft.com/office/drawing/2014/main" id="{D24D8B01-FE87-4E9E-9EC3-173D4ABEAFF7}"/>
              </a:ext>
            </a:extLst>
          </p:cNvPr>
          <p:cNvSpPr/>
          <p:nvPr/>
        </p:nvSpPr>
        <p:spPr>
          <a:xfrm>
            <a:off x="7459286" y="4283809"/>
            <a:ext cx="254370" cy="208211"/>
          </a:xfrm>
          <a:prstGeom prst="rightArrow">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Rounded Corners 38">
            <a:extLst>
              <a:ext uri="{FF2B5EF4-FFF2-40B4-BE49-F238E27FC236}">
                <a16:creationId xmlns:a16="http://schemas.microsoft.com/office/drawing/2014/main" id="{F6364146-8798-4B41-9418-D0DCA669E756}"/>
              </a:ext>
            </a:extLst>
          </p:cNvPr>
          <p:cNvSpPr/>
          <p:nvPr/>
        </p:nvSpPr>
        <p:spPr>
          <a:xfrm>
            <a:off x="4728271" y="5934343"/>
            <a:ext cx="3608674" cy="27699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Next: Style with normalized value</a:t>
            </a:r>
            <a:endParaRPr lang="en-AU"/>
          </a:p>
        </p:txBody>
      </p:sp>
    </p:spTree>
    <p:extLst>
      <p:ext uri="{BB962C8B-B14F-4D97-AF65-F5344CB8AC3E}">
        <p14:creationId xmlns:p14="http://schemas.microsoft.com/office/powerpoint/2010/main" val="2411576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ppt_w</p:attrName>
                                        </p:attrNameLst>
                                      </p:cBhvr>
                                      <p:tavLst>
                                        <p:tav tm="0" fmla="#ppt_w*sin(2.5*pi*$)">
                                          <p:val>
                                            <p:fltVal val="0"/>
                                          </p:val>
                                        </p:tav>
                                        <p:tav tm="100000">
                                          <p:val>
                                            <p:fltVal val="1"/>
                                          </p:val>
                                        </p:tav>
                                      </p:tavLst>
                                    </p:anim>
                                    <p:anim calcmode="lin" valueType="num">
                                      <p:cBhvr>
                                        <p:cTn id="2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000"/>
                                        <p:tgtEl>
                                          <p:spTgt spid="28"/>
                                        </p:tgtEl>
                                      </p:cBhvr>
                                    </p:animEffect>
                                    <p:anim calcmode="lin" valueType="num">
                                      <p:cBhvr>
                                        <p:cTn id="38" dur="2000" fill="hold"/>
                                        <p:tgtEl>
                                          <p:spTgt spid="28"/>
                                        </p:tgtEl>
                                        <p:attrNameLst>
                                          <p:attrName>ppt_w</p:attrName>
                                        </p:attrNameLst>
                                      </p:cBhvr>
                                      <p:tavLst>
                                        <p:tav tm="0" fmla="#ppt_w*sin(2.5*pi*$)">
                                          <p:val>
                                            <p:fltVal val="0"/>
                                          </p:val>
                                        </p:tav>
                                        <p:tav tm="100000">
                                          <p:val>
                                            <p:fltVal val="1"/>
                                          </p:val>
                                        </p:tav>
                                      </p:tavLst>
                                    </p:anim>
                                    <p:anim calcmode="lin" valueType="num">
                                      <p:cBhvr>
                                        <p:cTn id="39"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2000"/>
                                        <p:tgtEl>
                                          <p:spTgt spid="31"/>
                                        </p:tgtEl>
                                      </p:cBhvr>
                                    </p:animEffect>
                                    <p:anim calcmode="lin" valueType="num">
                                      <p:cBhvr>
                                        <p:cTn id="56" dur="2000" fill="hold"/>
                                        <p:tgtEl>
                                          <p:spTgt spid="31"/>
                                        </p:tgtEl>
                                        <p:attrNameLst>
                                          <p:attrName>ppt_w</p:attrName>
                                        </p:attrNameLst>
                                      </p:cBhvr>
                                      <p:tavLst>
                                        <p:tav tm="0" fmla="#ppt_w*sin(2.5*pi*$)">
                                          <p:val>
                                            <p:fltVal val="0"/>
                                          </p:val>
                                        </p:tav>
                                        <p:tav tm="100000">
                                          <p:val>
                                            <p:fltVal val="1"/>
                                          </p:val>
                                        </p:tav>
                                      </p:tavLst>
                                    </p:anim>
                                    <p:anim calcmode="lin" valueType="num">
                                      <p:cBhvr>
                                        <p:cTn id="57"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2000"/>
                                        <p:tgtEl>
                                          <p:spTgt spid="12"/>
                                        </p:tgtEl>
                                      </p:cBhvr>
                                    </p:animEffect>
                                    <p:anim calcmode="lin" valueType="num">
                                      <p:cBhvr>
                                        <p:cTn id="79" dur="2000" fill="hold"/>
                                        <p:tgtEl>
                                          <p:spTgt spid="12"/>
                                        </p:tgtEl>
                                        <p:attrNameLst>
                                          <p:attrName>ppt_w</p:attrName>
                                        </p:attrNameLst>
                                      </p:cBhvr>
                                      <p:tavLst>
                                        <p:tav tm="0" fmla="#ppt_w*sin(2.5*pi*$)">
                                          <p:val>
                                            <p:fltVal val="0"/>
                                          </p:val>
                                        </p:tav>
                                        <p:tav tm="100000">
                                          <p:val>
                                            <p:fltVal val="1"/>
                                          </p:val>
                                        </p:tav>
                                      </p:tavLst>
                                    </p:anim>
                                    <p:anim calcmode="lin" valueType="num">
                                      <p:cBhvr>
                                        <p:cTn id="80"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grpId="0" nodeType="click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fade">
                                      <p:cBhvr>
                                        <p:cTn id="96" dur="2000"/>
                                        <p:tgtEl>
                                          <p:spTgt spid="14"/>
                                        </p:tgtEl>
                                      </p:cBhvr>
                                    </p:animEffect>
                                    <p:anim calcmode="lin" valueType="num">
                                      <p:cBhvr>
                                        <p:cTn id="97" dur="2000" fill="hold"/>
                                        <p:tgtEl>
                                          <p:spTgt spid="14"/>
                                        </p:tgtEl>
                                        <p:attrNameLst>
                                          <p:attrName>ppt_w</p:attrName>
                                        </p:attrNameLst>
                                      </p:cBhvr>
                                      <p:tavLst>
                                        <p:tav tm="0" fmla="#ppt_w*sin(2.5*pi*$)">
                                          <p:val>
                                            <p:fltVal val="0"/>
                                          </p:val>
                                        </p:tav>
                                        <p:tav tm="100000">
                                          <p:val>
                                            <p:fltVal val="1"/>
                                          </p:val>
                                        </p:tav>
                                      </p:tavLst>
                                    </p:anim>
                                    <p:anim calcmode="lin" valueType="num">
                                      <p:cBhvr>
                                        <p:cTn id="98"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15"/>
                                        </p:tgtEl>
                                        <p:attrNameLst>
                                          <p:attrName>style.visibility</p:attrName>
                                        </p:attrNameLst>
                                      </p:cBhvr>
                                      <p:to>
                                        <p:strVal val="visible"/>
                                      </p:to>
                                    </p:set>
                                    <p:animEffect transition="in" filter="fade">
                                      <p:cBhvr>
                                        <p:cTn id="103" dur="500"/>
                                        <p:tgtEl>
                                          <p:spTgt spid="15"/>
                                        </p:tgtEl>
                                      </p:cBhvr>
                                    </p:animEffect>
                                  </p:childTnLst>
                                </p:cTn>
                              </p:par>
                            </p:childTnLst>
                          </p:cTn>
                        </p:par>
                      </p:childTnLst>
                    </p:cTn>
                  </p:par>
                  <p:par>
                    <p:cTn id="104" fill="hold">
                      <p:stCondLst>
                        <p:cond delay="indefinite"/>
                      </p:stCondLst>
                      <p:childTnLst>
                        <p:par>
                          <p:cTn id="105" fill="hold">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 calcmode="lin" valueType="num">
                                      <p:cBhvr additive="base">
                                        <p:cTn id="108" dur="500" fill="hold"/>
                                        <p:tgtEl>
                                          <p:spTgt spid="23"/>
                                        </p:tgtEl>
                                        <p:attrNameLst>
                                          <p:attrName>ppt_x</p:attrName>
                                        </p:attrNameLst>
                                      </p:cBhvr>
                                      <p:tavLst>
                                        <p:tav tm="0">
                                          <p:val>
                                            <p:strVal val="#ppt_x"/>
                                          </p:val>
                                        </p:tav>
                                        <p:tav tm="100000">
                                          <p:val>
                                            <p:strVal val="#ppt_x"/>
                                          </p:val>
                                        </p:tav>
                                      </p:tavLst>
                                    </p:anim>
                                    <p:anim calcmode="lin" valueType="num">
                                      <p:cBhvr additive="base">
                                        <p:cTn id="10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7"/>
                                        </p:tgtEl>
                                        <p:attrNameLst>
                                          <p:attrName>style.visibility</p:attrName>
                                        </p:attrNameLst>
                                      </p:cBhvr>
                                      <p:to>
                                        <p:strVal val="visible"/>
                                      </p:to>
                                    </p:set>
                                    <p:animEffect transition="in" filter="fade">
                                      <p:cBhvr>
                                        <p:cTn id="114" dur="2000"/>
                                        <p:tgtEl>
                                          <p:spTgt spid="27"/>
                                        </p:tgtEl>
                                      </p:cBhvr>
                                    </p:animEffect>
                                    <p:anim calcmode="lin" valueType="num">
                                      <p:cBhvr>
                                        <p:cTn id="115" dur="2000" fill="hold"/>
                                        <p:tgtEl>
                                          <p:spTgt spid="27"/>
                                        </p:tgtEl>
                                        <p:attrNameLst>
                                          <p:attrName>ppt_w</p:attrName>
                                        </p:attrNameLst>
                                      </p:cBhvr>
                                      <p:tavLst>
                                        <p:tav tm="0" fmla="#ppt_w*sin(2.5*pi*$)">
                                          <p:val>
                                            <p:fltVal val="0"/>
                                          </p:val>
                                        </p:tav>
                                        <p:tav tm="100000">
                                          <p:val>
                                            <p:fltVal val="1"/>
                                          </p:val>
                                        </p:tav>
                                      </p:tavLst>
                                    </p:anim>
                                    <p:anim calcmode="lin" valueType="num">
                                      <p:cBhvr>
                                        <p:cTn id="11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grpId="0" nodeType="clickEffect">
                                  <p:stCondLst>
                                    <p:cond delay="0"/>
                                  </p:stCondLst>
                                  <p:childTnLst>
                                    <p:set>
                                      <p:cBhvr>
                                        <p:cTn id="130" dur="1" fill="hold">
                                          <p:stCondLst>
                                            <p:cond delay="0"/>
                                          </p:stCondLst>
                                        </p:cTn>
                                        <p:tgtEl>
                                          <p:spTgt spid="29"/>
                                        </p:tgtEl>
                                        <p:attrNameLst>
                                          <p:attrName>style.visibility</p:attrName>
                                        </p:attrNameLst>
                                      </p:cBhvr>
                                      <p:to>
                                        <p:strVal val="visible"/>
                                      </p:to>
                                    </p:set>
                                    <p:anim calcmode="lin" valueType="num">
                                      <p:cBhvr additive="base">
                                        <p:cTn id="131" dur="500" fill="hold"/>
                                        <p:tgtEl>
                                          <p:spTgt spid="29"/>
                                        </p:tgtEl>
                                        <p:attrNameLst>
                                          <p:attrName>ppt_x</p:attrName>
                                        </p:attrNameLst>
                                      </p:cBhvr>
                                      <p:tavLst>
                                        <p:tav tm="0">
                                          <p:val>
                                            <p:strVal val="#ppt_x"/>
                                          </p:val>
                                        </p:tav>
                                        <p:tav tm="100000">
                                          <p:val>
                                            <p:strVal val="#ppt_x"/>
                                          </p:val>
                                        </p:tav>
                                      </p:tavLst>
                                    </p:anim>
                                    <p:anim calcmode="lin" valueType="num">
                                      <p:cBhvr additive="base">
                                        <p:cTn id="1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45" presetClass="entr" presetSubtype="0" fill="hold" grpId="0" nodeType="clickEffect">
                                  <p:stCondLst>
                                    <p:cond delay="0"/>
                                  </p:stCondLst>
                                  <p:childTnLst>
                                    <p:set>
                                      <p:cBhvr>
                                        <p:cTn id="136" dur="1" fill="hold">
                                          <p:stCondLst>
                                            <p:cond delay="0"/>
                                          </p:stCondLst>
                                        </p:cTn>
                                        <p:tgtEl>
                                          <p:spTgt spid="25"/>
                                        </p:tgtEl>
                                        <p:attrNameLst>
                                          <p:attrName>style.visibility</p:attrName>
                                        </p:attrNameLst>
                                      </p:cBhvr>
                                      <p:to>
                                        <p:strVal val="visible"/>
                                      </p:to>
                                    </p:set>
                                    <p:animEffect transition="in" filter="fade">
                                      <p:cBhvr>
                                        <p:cTn id="137" dur="2000"/>
                                        <p:tgtEl>
                                          <p:spTgt spid="25"/>
                                        </p:tgtEl>
                                      </p:cBhvr>
                                    </p:animEffect>
                                    <p:anim calcmode="lin" valueType="num">
                                      <p:cBhvr>
                                        <p:cTn id="138" dur="2000" fill="hold"/>
                                        <p:tgtEl>
                                          <p:spTgt spid="25"/>
                                        </p:tgtEl>
                                        <p:attrNameLst>
                                          <p:attrName>ppt_w</p:attrName>
                                        </p:attrNameLst>
                                      </p:cBhvr>
                                      <p:tavLst>
                                        <p:tav tm="0" fmla="#ppt_w*sin(2.5*pi*$)">
                                          <p:val>
                                            <p:fltVal val="0"/>
                                          </p:val>
                                        </p:tav>
                                        <p:tav tm="100000">
                                          <p:val>
                                            <p:fltVal val="1"/>
                                          </p:val>
                                        </p:tav>
                                      </p:tavLst>
                                    </p:anim>
                                    <p:anim calcmode="lin" valueType="num">
                                      <p:cBhvr>
                                        <p:cTn id="13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fade">
                                      <p:cBhvr>
                                        <p:cTn id="144" dur="500"/>
                                        <p:tgtEl>
                                          <p:spTgt spid="34"/>
                                        </p:tgtEl>
                                      </p:cBhvr>
                                    </p:animEffect>
                                  </p:childTnLst>
                                </p:cTn>
                              </p:par>
                            </p:childTnLst>
                          </p:cTn>
                        </p:par>
                      </p:childTnLst>
                    </p:cTn>
                  </p:par>
                  <p:par>
                    <p:cTn id="145" fill="hold">
                      <p:stCondLst>
                        <p:cond delay="indefinite"/>
                      </p:stCondLst>
                      <p:childTnLst>
                        <p:par>
                          <p:cTn id="146" fill="hold">
                            <p:stCondLst>
                              <p:cond delay="0"/>
                            </p:stCondLst>
                            <p:childTnLst>
                              <p:par>
                                <p:cTn id="147" presetID="42" presetClass="entr" presetSubtype="0" fill="hold" grpId="0" nodeType="clickEffect">
                                  <p:stCondLst>
                                    <p:cond delay="0"/>
                                  </p:stCondLst>
                                  <p:childTnLst>
                                    <p:set>
                                      <p:cBhvr>
                                        <p:cTn id="148" dur="1" fill="hold">
                                          <p:stCondLst>
                                            <p:cond delay="0"/>
                                          </p:stCondLst>
                                        </p:cTn>
                                        <p:tgtEl>
                                          <p:spTgt spid="30"/>
                                        </p:tgtEl>
                                        <p:attrNameLst>
                                          <p:attrName>style.visibility</p:attrName>
                                        </p:attrNameLst>
                                      </p:cBhvr>
                                      <p:to>
                                        <p:strVal val="visible"/>
                                      </p:to>
                                    </p:set>
                                    <p:animEffect transition="in" filter="fade">
                                      <p:cBhvr>
                                        <p:cTn id="149" dur="1000"/>
                                        <p:tgtEl>
                                          <p:spTgt spid="30"/>
                                        </p:tgtEl>
                                      </p:cBhvr>
                                    </p:animEffect>
                                    <p:anim calcmode="lin" valueType="num">
                                      <p:cBhvr>
                                        <p:cTn id="150" dur="1000" fill="hold"/>
                                        <p:tgtEl>
                                          <p:spTgt spid="30"/>
                                        </p:tgtEl>
                                        <p:attrNameLst>
                                          <p:attrName>ppt_x</p:attrName>
                                        </p:attrNameLst>
                                      </p:cBhvr>
                                      <p:tavLst>
                                        <p:tav tm="0">
                                          <p:val>
                                            <p:strVal val="#ppt_x"/>
                                          </p:val>
                                        </p:tav>
                                        <p:tav tm="100000">
                                          <p:val>
                                            <p:strVal val="#ppt_x"/>
                                          </p:val>
                                        </p:tav>
                                      </p:tavLst>
                                    </p:anim>
                                    <p:anim calcmode="lin" valueType="num">
                                      <p:cBhvr>
                                        <p:cTn id="15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500"/>
                                        <p:tgtEl>
                                          <p:spTgt spid="38"/>
                                        </p:tgtEl>
                                      </p:cBhvr>
                                    </p:animEffect>
                                  </p:childTnLst>
                                </p:cTn>
                              </p:par>
                            </p:childTnLst>
                          </p:cTn>
                        </p:par>
                      </p:childTnLst>
                    </p:cTn>
                  </p:par>
                  <p:par>
                    <p:cTn id="157" fill="hold">
                      <p:stCondLst>
                        <p:cond delay="indefinite"/>
                      </p:stCondLst>
                      <p:childTnLst>
                        <p:par>
                          <p:cTn id="158" fill="hold">
                            <p:stCondLst>
                              <p:cond delay="0"/>
                            </p:stCondLst>
                            <p:childTnLst>
                              <p:par>
                                <p:cTn id="159" presetID="64" presetClass="path" presetSubtype="0" accel="50000" decel="50000" fill="hold" grpId="0" nodeType="clickEffect">
                                  <p:stCondLst>
                                    <p:cond delay="0"/>
                                  </p:stCondLst>
                                  <p:childTnLst>
                                    <p:animMotion origin="layout" path="M 4.375E-6 -4.81481E-6 L 4.375E-6 -0.09745 " pathEditMode="relative" rAng="0" ptsTypes="AA">
                                      <p:cBhvr>
                                        <p:cTn id="160" dur="2000" fill="hold"/>
                                        <p:tgtEl>
                                          <p:spTgt spid="26"/>
                                        </p:tgtEl>
                                        <p:attrNameLst>
                                          <p:attrName>ppt_x</p:attrName>
                                          <p:attrName>ppt_y</p:attrName>
                                        </p:attrNameLst>
                                      </p:cBhvr>
                                      <p:rCtr x="0" y="-4884"/>
                                    </p:animMotion>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35"/>
                                        </p:tgtEl>
                                        <p:attrNameLst>
                                          <p:attrName>style.visibility</p:attrName>
                                        </p:attrNameLst>
                                      </p:cBhvr>
                                      <p:to>
                                        <p:strVal val="visible"/>
                                      </p:to>
                                    </p:set>
                                    <p:animEffect transition="in" filter="fade">
                                      <p:cBhvr>
                                        <p:cTn id="165" dur="500"/>
                                        <p:tgtEl>
                                          <p:spTgt spid="35"/>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fade">
                                      <p:cBhvr>
                                        <p:cTn id="170" dur="500"/>
                                        <p:tgtEl>
                                          <p:spTgt spid="36"/>
                                        </p:tgtEl>
                                      </p:cBhvr>
                                    </p:animEffect>
                                  </p:childTnLst>
                                </p:cTn>
                              </p:par>
                            </p:childTnLst>
                          </p:cTn>
                        </p:par>
                      </p:childTnLst>
                    </p:cTn>
                  </p:par>
                  <p:par>
                    <p:cTn id="171" fill="hold">
                      <p:stCondLst>
                        <p:cond delay="indefinite"/>
                      </p:stCondLst>
                      <p:childTnLst>
                        <p:par>
                          <p:cTn id="172" fill="hold">
                            <p:stCondLst>
                              <p:cond delay="0"/>
                            </p:stCondLst>
                            <p:childTnLst>
                              <p:par>
                                <p:cTn id="173" presetID="14" presetClass="entr" presetSubtype="10" fill="hold" grpId="0" nodeType="clickEffect">
                                  <p:stCondLst>
                                    <p:cond delay="0"/>
                                  </p:stCondLst>
                                  <p:childTnLst>
                                    <p:set>
                                      <p:cBhvr>
                                        <p:cTn id="174" dur="1" fill="hold">
                                          <p:stCondLst>
                                            <p:cond delay="0"/>
                                          </p:stCondLst>
                                        </p:cTn>
                                        <p:tgtEl>
                                          <p:spTgt spid="39"/>
                                        </p:tgtEl>
                                        <p:attrNameLst>
                                          <p:attrName>style.visibility</p:attrName>
                                        </p:attrNameLst>
                                      </p:cBhvr>
                                      <p:to>
                                        <p:strVal val="visible"/>
                                      </p:to>
                                    </p:set>
                                    <p:animEffect transition="in" filter="randombar(horizontal)">
                                      <p:cBhvr>
                                        <p:cTn id="17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8" grpId="0"/>
      <p:bldP spid="19" grpId="0"/>
      <p:bldP spid="20" grpId="0"/>
      <p:bldP spid="21" grpId="0"/>
      <p:bldP spid="22" grpId="0"/>
      <p:bldP spid="23" grpId="0"/>
      <p:bldP spid="14" grpId="0" animBg="1"/>
      <p:bldP spid="27" grpId="0" animBg="1"/>
      <p:bldP spid="28" grpId="0" animBg="1"/>
      <p:bldP spid="29" grpId="0"/>
      <p:bldP spid="30" grpId="0"/>
      <p:bldP spid="31" grpId="0" animBg="1"/>
      <p:bldP spid="25" grpId="0" animBg="1"/>
      <p:bldP spid="26" grpId="0" animBg="1"/>
      <p:bldP spid="38" grpId="0" animBg="1"/>
      <p:bldP spid="3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8|5.1|3.6|5.7|5.5|5|4.4|4.8|6.7"/>
</p:tagLst>
</file>

<file path=ppt/tags/tag3.xml><?xml version="1.0" encoding="utf-8"?>
<p:tagLst xmlns:a="http://schemas.openxmlformats.org/drawingml/2006/main" xmlns:r="http://schemas.openxmlformats.org/officeDocument/2006/relationships" xmlns:p="http://schemas.openxmlformats.org/presentationml/2006/main">
  <p:tag name="TIMING" val="|3.5|2.9|3.5|2.1|2.8|1.7|1.3|4.3|4.3|1.4|3.6|1.9|4.5|2.8|3.9|3.4|5.4|4.1"/>
</p:tagLst>
</file>

<file path=ppt/tags/tag4.xml><?xml version="1.0" encoding="utf-8"?>
<p:tagLst xmlns:a="http://schemas.openxmlformats.org/drawingml/2006/main" xmlns:r="http://schemas.openxmlformats.org/officeDocument/2006/relationships" xmlns:p="http://schemas.openxmlformats.org/presentationml/2006/main">
  <p:tag name="TIMING" val="|4.7|1.6|3.1|1.5|1.3|2.7|1|3.1|2.8|1.5|2.7|1.7|1.8|3.7|4.4|0.8|4.1|1.6|1.1|3.9"/>
</p:tagLst>
</file>

<file path=ppt/tags/tag5.xml><?xml version="1.0" encoding="utf-8"?>
<p:tagLst xmlns:a="http://schemas.openxmlformats.org/drawingml/2006/main" xmlns:r="http://schemas.openxmlformats.org/officeDocument/2006/relationships" xmlns:p="http://schemas.openxmlformats.org/presentationml/2006/main">
  <p:tag name="TIMING" val="|3.6|2.1|4.3|1.9|5.1|3.4|3.6|3.6|2.5|4.3|1.7|4|5.4|2.2|2.5|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200" smtClean="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1510</TotalTime>
  <Words>790</Words>
  <Application>Microsoft Office PowerPoint</Application>
  <PresentationFormat>Widescreen</PresentationFormat>
  <Paragraphs>90</Paragraphs>
  <Slides>13</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Calibri</vt:lpstr>
      <vt:lpstr>Calibri Light</vt:lpstr>
      <vt:lpstr>Tw Cen MT</vt:lpstr>
      <vt:lpstr>ヒラギノ角ゴ Pro W3</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57</cp:revision>
  <dcterms:created xsi:type="dcterms:W3CDTF">2019-01-07T22:49:58Z</dcterms:created>
  <dcterms:modified xsi:type="dcterms:W3CDTF">2019-01-09T00:27:33Z</dcterms:modified>
</cp:coreProperties>
</file>